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20bb667da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29da964ac4a0f"/>
  </p:sldMasterIdLst>
  <p:sldIdLst>
    <p:sldId xmlns:r="http://schemas.openxmlformats.org/officeDocument/2006/relationships" id="256" r:id="R82f719b3429f47c8"/>
    <p:sldId xmlns:r="http://schemas.openxmlformats.org/officeDocument/2006/relationships" id="257" r:id="Rcbf49d7568364b2f"/>
    <p:sldId xmlns:r="http://schemas.openxmlformats.org/officeDocument/2006/relationships" id="258" r:id="R852f5d2315a644e4"/>
    <p:sldId xmlns:r="http://schemas.openxmlformats.org/officeDocument/2006/relationships" id="259" r:id="Rcf54b2bbe8514092"/>
    <p:sldId xmlns:r="http://schemas.openxmlformats.org/officeDocument/2006/relationships" id="260" r:id="Re8023c2b29ef44e1"/>
    <p:sldId xmlns:r="http://schemas.openxmlformats.org/officeDocument/2006/relationships" id="261" r:id="R55d3835570284e65"/>
    <p:sldId xmlns:r="http://schemas.openxmlformats.org/officeDocument/2006/relationships" id="262" r:id="R779b4f151278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29da964ac4a0f" /><Relationship Type="http://schemas.openxmlformats.org/officeDocument/2006/relationships/slide" Target="/ppt/slides/slide1.xml" Id="R82f719b3429f47c8" /><Relationship Type="http://schemas.openxmlformats.org/officeDocument/2006/relationships/slide" Target="/ppt/slides/slide2.xml" Id="Rcbf49d7568364b2f" /><Relationship Type="http://schemas.openxmlformats.org/officeDocument/2006/relationships/slide" Target="/ppt/slides/slide3.xml" Id="R852f5d2315a644e4" /><Relationship Type="http://schemas.openxmlformats.org/officeDocument/2006/relationships/slide" Target="/ppt/slides/slide4.xml" Id="Rcf54b2bbe8514092" /><Relationship Type="http://schemas.openxmlformats.org/officeDocument/2006/relationships/slide" Target="/ppt/slides/slide5.xml" Id="Re8023c2b29ef44e1" /><Relationship Type="http://schemas.openxmlformats.org/officeDocument/2006/relationships/slide" Target="/ppt/slides/slide6.xml" Id="R55d3835570284e65" /><Relationship Type="http://schemas.openxmlformats.org/officeDocument/2006/relationships/slide" Target="/ppt/slides/slide7.xml" Id="R779b4f151278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d69f3337d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58558f464598" /><Relationship Type="http://schemas.openxmlformats.org/officeDocument/2006/relationships/theme" Target="/ppt/slideMasters/theme/theme1.xml" Id="R122e68a79189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258558f46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8bf1aad7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b660b6d1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7dedcffa1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fa1feda2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ec82806d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43fe64d9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13a063b7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JANE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