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ef88b4ccc344bb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a15b84a4e804ebb"/>
  </p:sldMasterIdLst>
  <p:sldIdLst>
    <p:sldId xmlns:r="http://schemas.openxmlformats.org/officeDocument/2006/relationships" id="256" r:id="Rbecf1ba4a8744cda"/>
    <p:sldId xmlns:r="http://schemas.openxmlformats.org/officeDocument/2006/relationships" id="257" r:id="Rc5504cba83084d7d"/>
    <p:sldId xmlns:r="http://schemas.openxmlformats.org/officeDocument/2006/relationships" id="258" r:id="R4d0c2f61b0174d1d"/>
    <p:sldId xmlns:r="http://schemas.openxmlformats.org/officeDocument/2006/relationships" id="259" r:id="R8b8a35c736f54c65"/>
    <p:sldId xmlns:r="http://schemas.openxmlformats.org/officeDocument/2006/relationships" id="260" r:id="R96aee830bc6f49e1"/>
    <p:sldId xmlns:r="http://schemas.openxmlformats.org/officeDocument/2006/relationships" id="261" r:id="R2e3bc8d8255c498e"/>
    <p:sldId xmlns:r="http://schemas.openxmlformats.org/officeDocument/2006/relationships" id="262" r:id="R6abb39396b7349f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15b84a4e804ebb" /><Relationship Type="http://schemas.openxmlformats.org/officeDocument/2006/relationships/slide" Target="/ppt/slides/slide1.xml" Id="Rbecf1ba4a8744cda" /><Relationship Type="http://schemas.openxmlformats.org/officeDocument/2006/relationships/slide" Target="/ppt/slides/slide2.xml" Id="Rc5504cba83084d7d" /><Relationship Type="http://schemas.openxmlformats.org/officeDocument/2006/relationships/slide" Target="/ppt/slides/slide3.xml" Id="R4d0c2f61b0174d1d" /><Relationship Type="http://schemas.openxmlformats.org/officeDocument/2006/relationships/slide" Target="/ppt/slides/slide4.xml" Id="R8b8a35c736f54c65" /><Relationship Type="http://schemas.openxmlformats.org/officeDocument/2006/relationships/slide" Target="/ppt/slides/slide5.xml" Id="R96aee830bc6f49e1" /><Relationship Type="http://schemas.openxmlformats.org/officeDocument/2006/relationships/slide" Target="/ppt/slides/slide6.xml" Id="R2e3bc8d8255c498e" /><Relationship Type="http://schemas.openxmlformats.org/officeDocument/2006/relationships/slide" Target="/ppt/slides/slide7.xml" Id="R6abb39396b7349f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bf1db1bd6a4f8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72820654db4c93" /><Relationship Type="http://schemas.openxmlformats.org/officeDocument/2006/relationships/theme" Target="/ppt/slideMasters/theme/theme1.xml" Id="R1034c938f0964f8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672820654db4c9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5ccfb367ca42a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cdf5646b14471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47cd4013504e0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cf7a7070294a9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f1cc58e66d495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fd4b81501d468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a5ae82e114406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ØKONOMICONSULT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ØKONOMICONSULT AS ble etablert [år] og holder til i Harstad.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2 573 279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96 722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3 180 101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4 603 812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BÅRDLUND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9404 Harstad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post@okonomiconsult.no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www.okonomiconsult.no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976 038 495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ØKONOMICONSULT AS</a:t>
            </a:r>
          </a:p>
        </p:txBody>
      </p:sp>
    </p:spTree>
  </p:cSld>
  <p:clrMapOvr>
    <a:masterClrMapping xmlns:a="http://schemas.openxmlformats.org/drawingml/2006/main"/>
  </p:clrMapOvr>
</p:sld>
</file>