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b982c7ca5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d388d691740a4"/>
  </p:sldMasterIdLst>
  <p:sldIdLst>
    <p:sldId xmlns:r="http://schemas.openxmlformats.org/officeDocument/2006/relationships" id="256" r:id="R9265d8d9aece405e"/>
    <p:sldId xmlns:r="http://schemas.openxmlformats.org/officeDocument/2006/relationships" id="257" r:id="Racec621adb5e423a"/>
    <p:sldId xmlns:r="http://schemas.openxmlformats.org/officeDocument/2006/relationships" id="258" r:id="R971a7aeb9980404f"/>
    <p:sldId xmlns:r="http://schemas.openxmlformats.org/officeDocument/2006/relationships" id="259" r:id="Rc755ad456bc347eb"/>
    <p:sldId xmlns:r="http://schemas.openxmlformats.org/officeDocument/2006/relationships" id="260" r:id="R5580c51da85544e5"/>
    <p:sldId xmlns:r="http://schemas.openxmlformats.org/officeDocument/2006/relationships" id="261" r:id="R00834c9609e143de"/>
    <p:sldId xmlns:r="http://schemas.openxmlformats.org/officeDocument/2006/relationships" id="262" r:id="R2c15cce7f3d1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d388d691740a4" /><Relationship Type="http://schemas.openxmlformats.org/officeDocument/2006/relationships/slide" Target="/ppt/slides/slide1.xml" Id="R9265d8d9aece405e" /><Relationship Type="http://schemas.openxmlformats.org/officeDocument/2006/relationships/slide" Target="/ppt/slides/slide2.xml" Id="Racec621adb5e423a" /><Relationship Type="http://schemas.openxmlformats.org/officeDocument/2006/relationships/slide" Target="/ppt/slides/slide3.xml" Id="R971a7aeb9980404f" /><Relationship Type="http://schemas.openxmlformats.org/officeDocument/2006/relationships/slide" Target="/ppt/slides/slide4.xml" Id="Rc755ad456bc347eb" /><Relationship Type="http://schemas.openxmlformats.org/officeDocument/2006/relationships/slide" Target="/ppt/slides/slide5.xml" Id="R5580c51da85544e5" /><Relationship Type="http://schemas.openxmlformats.org/officeDocument/2006/relationships/slide" Target="/ppt/slides/slide6.xml" Id="R00834c9609e143de" /><Relationship Type="http://schemas.openxmlformats.org/officeDocument/2006/relationships/slide" Target="/ppt/slides/slide7.xml" Id="R2c15cce7f3d1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e8e962ff2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a78382d04159" /><Relationship Type="http://schemas.openxmlformats.org/officeDocument/2006/relationships/theme" Target="/ppt/slideMasters/theme/theme1.xml" Id="R756b651c428a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ea78382d0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b6b11f95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f85b5730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e9c449e7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328b06064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d334f0d6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d98b5b67d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39d9970648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BUVIK ARNE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