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97d83190f649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84f70439fb42bd"/>
  </p:sldMasterIdLst>
  <p:sldIdLst>
    <p:sldId xmlns:r="http://schemas.openxmlformats.org/officeDocument/2006/relationships" id="256" r:id="R299cbf9010264336"/>
    <p:sldId xmlns:r="http://schemas.openxmlformats.org/officeDocument/2006/relationships" id="257" r:id="Ra71233991b9b4953"/>
    <p:sldId xmlns:r="http://schemas.openxmlformats.org/officeDocument/2006/relationships" id="258" r:id="Rf84ee41668ec4ca1"/>
    <p:sldId xmlns:r="http://schemas.openxmlformats.org/officeDocument/2006/relationships" id="259" r:id="R3b4699b5677a49c8"/>
    <p:sldId xmlns:r="http://schemas.openxmlformats.org/officeDocument/2006/relationships" id="260" r:id="R95011f262da94d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84f70439fb42bd" /><Relationship Type="http://schemas.openxmlformats.org/officeDocument/2006/relationships/slide" Target="/ppt/slides/slide1.xml" Id="R299cbf9010264336" /><Relationship Type="http://schemas.openxmlformats.org/officeDocument/2006/relationships/slide" Target="/ppt/slides/slide2.xml" Id="Ra71233991b9b4953" /><Relationship Type="http://schemas.openxmlformats.org/officeDocument/2006/relationships/slide" Target="/ppt/slides/slide3.xml" Id="Rf84ee41668ec4ca1" /><Relationship Type="http://schemas.openxmlformats.org/officeDocument/2006/relationships/slide" Target="/ppt/slides/slide4.xml" Id="R3b4699b5677a49c8" /><Relationship Type="http://schemas.openxmlformats.org/officeDocument/2006/relationships/slide" Target="/ppt/slides/slide5.xml" Id="R95011f262da94d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dcd9b2661548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1377940c64bf4" /><Relationship Type="http://schemas.openxmlformats.org/officeDocument/2006/relationships/theme" Target="/ppt/slideMasters/theme/theme1.xml" Id="Rcff4b0e0e40a4a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61377940c64b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7643a5fc341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47c42d4754c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0f0ff329648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59e475ccc48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b9ba7b63d42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FAGFORBUNDET ELVERUM AVD 163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ELVERUM AVD 163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FAGFORBUNDET ELVERUM AVD 163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ELVERUM AVD 163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ELVERUM AVD 163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ELVERUM AVD 163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Lærerskolealleen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2408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43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976 042 158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ELVERUM AVD 163</a:t>
            </a:r>
          </a:p>
        </p:txBody>
      </p:sp>
    </p:spTree>
  </p:cSld>
  <p:clrMapOvr>
    <a:masterClrMapping xmlns:a="http://schemas.openxmlformats.org/drawingml/2006/main"/>
  </p:clrMapOvr>
</p:sld>
</file>