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a6d7f21bc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5751347ff413e"/>
  </p:sldMasterIdLst>
  <p:sldIdLst>
    <p:sldId xmlns:r="http://schemas.openxmlformats.org/officeDocument/2006/relationships" id="256" r:id="R073384ae0b0640f2"/>
    <p:sldId xmlns:r="http://schemas.openxmlformats.org/officeDocument/2006/relationships" id="257" r:id="R7f05e843798b4a80"/>
    <p:sldId xmlns:r="http://schemas.openxmlformats.org/officeDocument/2006/relationships" id="258" r:id="R8bf5fb3cbfc342d6"/>
    <p:sldId xmlns:r="http://schemas.openxmlformats.org/officeDocument/2006/relationships" id="259" r:id="Red5552bb73a94bf9"/>
    <p:sldId xmlns:r="http://schemas.openxmlformats.org/officeDocument/2006/relationships" id="260" r:id="R3a9255b70ea242cf"/>
    <p:sldId xmlns:r="http://schemas.openxmlformats.org/officeDocument/2006/relationships" id="261" r:id="Rd2ab0482244b4f1e"/>
    <p:sldId xmlns:r="http://schemas.openxmlformats.org/officeDocument/2006/relationships" id="262" r:id="R02a8718560ff4f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5751347ff413e" /><Relationship Type="http://schemas.openxmlformats.org/officeDocument/2006/relationships/slide" Target="/ppt/slides/slide1.xml" Id="R073384ae0b0640f2" /><Relationship Type="http://schemas.openxmlformats.org/officeDocument/2006/relationships/slide" Target="/ppt/slides/slide2.xml" Id="R7f05e843798b4a80" /><Relationship Type="http://schemas.openxmlformats.org/officeDocument/2006/relationships/slide" Target="/ppt/slides/slide3.xml" Id="R8bf5fb3cbfc342d6" /><Relationship Type="http://schemas.openxmlformats.org/officeDocument/2006/relationships/slide" Target="/ppt/slides/slide4.xml" Id="Red5552bb73a94bf9" /><Relationship Type="http://schemas.openxmlformats.org/officeDocument/2006/relationships/slide" Target="/ppt/slides/slide5.xml" Id="R3a9255b70ea242cf" /><Relationship Type="http://schemas.openxmlformats.org/officeDocument/2006/relationships/slide" Target="/ppt/slides/slide6.xml" Id="Rd2ab0482244b4f1e" /><Relationship Type="http://schemas.openxmlformats.org/officeDocument/2006/relationships/slide" Target="/ppt/slides/slide7.xml" Id="R02a8718560ff4f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f7946c791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3ebbbd599498f" /><Relationship Type="http://schemas.openxmlformats.org/officeDocument/2006/relationships/theme" Target="/ppt/slideMasters/theme/theme1.xml" Id="Rf02ba05f4d2c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3ebbbd599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e59634390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06d205794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b101b7f9d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486163e04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8d611ba13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62d48414049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e18b732da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K-TEAM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K-TEAM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33 076 600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12 073 651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LITLESKARE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SCHØNFELDT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976 048 695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