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3d558c8d4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c79ac4a204cfd"/>
  </p:sldMasterIdLst>
  <p:sldIdLst>
    <p:sldId xmlns:r="http://schemas.openxmlformats.org/officeDocument/2006/relationships" id="256" r:id="R7610b4d5317444b4"/>
    <p:sldId xmlns:r="http://schemas.openxmlformats.org/officeDocument/2006/relationships" id="257" r:id="R327ea12af1024ae0"/>
    <p:sldId xmlns:r="http://schemas.openxmlformats.org/officeDocument/2006/relationships" id="258" r:id="R1b125be222c44477"/>
    <p:sldId xmlns:r="http://schemas.openxmlformats.org/officeDocument/2006/relationships" id="259" r:id="R569c537e4f9a4312"/>
    <p:sldId xmlns:r="http://schemas.openxmlformats.org/officeDocument/2006/relationships" id="260" r:id="Rb65048efa096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c79ac4a204cfd" /><Relationship Type="http://schemas.openxmlformats.org/officeDocument/2006/relationships/slide" Target="/ppt/slides/slide1.xml" Id="R7610b4d5317444b4" /><Relationship Type="http://schemas.openxmlformats.org/officeDocument/2006/relationships/slide" Target="/ppt/slides/slide2.xml" Id="R327ea12af1024ae0" /><Relationship Type="http://schemas.openxmlformats.org/officeDocument/2006/relationships/slide" Target="/ppt/slides/slide3.xml" Id="R1b125be222c44477" /><Relationship Type="http://schemas.openxmlformats.org/officeDocument/2006/relationships/slide" Target="/ppt/slides/slide4.xml" Id="R569c537e4f9a4312" /><Relationship Type="http://schemas.openxmlformats.org/officeDocument/2006/relationships/slide" Target="/ppt/slides/slide5.xml" Id="Rb65048efa096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b387d5399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98b3ee794afb" /><Relationship Type="http://schemas.openxmlformats.org/officeDocument/2006/relationships/theme" Target="/ppt/slideMasters/theme/theme1.xml" Id="Rdd798700bc75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e98b3ee79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084d84bd0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25b4074e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46463bcd9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272072c4a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45fdfa72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NJARDAR/TYSNES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NJARDAR/TYSNES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post@njardar.no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njardar.no/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976 073 762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NJARDAR/TYSNES</a:t>
            </a:r>
          </a:p>
        </p:txBody>
      </p:sp>
    </p:spTree>
  </p:cSld>
  <p:clrMapOvr>
    <a:masterClrMapping xmlns:a="http://schemas.openxmlformats.org/drawingml/2006/main"/>
  </p:clrMapOvr>
</p:sld>
</file>