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1de5ca19134f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93fed80c6b4ff5"/>
  </p:sldMasterIdLst>
  <p:sldIdLst>
    <p:sldId xmlns:r="http://schemas.openxmlformats.org/officeDocument/2006/relationships" id="256" r:id="Re08dcc67e313434b"/>
    <p:sldId xmlns:r="http://schemas.openxmlformats.org/officeDocument/2006/relationships" id="257" r:id="R421ea786df9a40d9"/>
    <p:sldId xmlns:r="http://schemas.openxmlformats.org/officeDocument/2006/relationships" id="258" r:id="Rb61c385248684096"/>
    <p:sldId xmlns:r="http://schemas.openxmlformats.org/officeDocument/2006/relationships" id="259" r:id="Reb813d582079439c"/>
    <p:sldId xmlns:r="http://schemas.openxmlformats.org/officeDocument/2006/relationships" id="260" r:id="Ra7808b2e38c84082"/>
    <p:sldId xmlns:r="http://schemas.openxmlformats.org/officeDocument/2006/relationships" id="261" r:id="R7ecc7d51eaea4546"/>
    <p:sldId xmlns:r="http://schemas.openxmlformats.org/officeDocument/2006/relationships" id="262" r:id="Rf17e48d2fec74d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93fed80c6b4ff5" /><Relationship Type="http://schemas.openxmlformats.org/officeDocument/2006/relationships/slide" Target="/ppt/slides/slide1.xml" Id="Re08dcc67e313434b" /><Relationship Type="http://schemas.openxmlformats.org/officeDocument/2006/relationships/slide" Target="/ppt/slides/slide2.xml" Id="R421ea786df9a40d9" /><Relationship Type="http://schemas.openxmlformats.org/officeDocument/2006/relationships/slide" Target="/ppt/slides/slide3.xml" Id="Rb61c385248684096" /><Relationship Type="http://schemas.openxmlformats.org/officeDocument/2006/relationships/slide" Target="/ppt/slides/slide4.xml" Id="Reb813d582079439c" /><Relationship Type="http://schemas.openxmlformats.org/officeDocument/2006/relationships/slide" Target="/ppt/slides/slide5.xml" Id="Ra7808b2e38c84082" /><Relationship Type="http://schemas.openxmlformats.org/officeDocument/2006/relationships/slide" Target="/ppt/slides/slide6.xml" Id="R7ecc7d51eaea4546" /><Relationship Type="http://schemas.openxmlformats.org/officeDocument/2006/relationships/slide" Target="/ppt/slides/slide7.xml" Id="Rf17e48d2fec74d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3f3d6eb6f242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9c945ace14ebd" /><Relationship Type="http://schemas.openxmlformats.org/officeDocument/2006/relationships/theme" Target="/ppt/slideMasters/theme/theme1.xml" Id="R59e12e0aa7ae4b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c9c945ace14e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b9834d01b40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e8550364846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2a7843cd646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70ddfe3c143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fa25f77ce43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ad737b47f4e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711a46860242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AE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AE GRUPPEN AS ble etablert [år] og holder til i Spydeberg.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25 838 592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−636 783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28 587 031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175 637 890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207 130 234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TORE MÅLENG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Østbuen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1820 Spydeberg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88 02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976 094 727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