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58e55a04794a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e1a698a3584b4f"/>
  </p:sldMasterIdLst>
  <p:sldIdLst>
    <p:sldId xmlns:r="http://schemas.openxmlformats.org/officeDocument/2006/relationships" id="256" r:id="R2903cfab81b745dc"/>
    <p:sldId xmlns:r="http://schemas.openxmlformats.org/officeDocument/2006/relationships" id="257" r:id="R2c9f5646b86c4b2a"/>
    <p:sldId xmlns:r="http://schemas.openxmlformats.org/officeDocument/2006/relationships" id="258" r:id="R61ae4497e94c4f69"/>
    <p:sldId xmlns:r="http://schemas.openxmlformats.org/officeDocument/2006/relationships" id="259" r:id="R5f27a03811c648c7"/>
    <p:sldId xmlns:r="http://schemas.openxmlformats.org/officeDocument/2006/relationships" id="260" r:id="Rd8fd8f517bf844bb"/>
    <p:sldId xmlns:r="http://schemas.openxmlformats.org/officeDocument/2006/relationships" id="261" r:id="Re4b9ca2b64af4e1e"/>
    <p:sldId xmlns:r="http://schemas.openxmlformats.org/officeDocument/2006/relationships" id="262" r:id="R63abbaf1ae324c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1a698a3584b4f" /><Relationship Type="http://schemas.openxmlformats.org/officeDocument/2006/relationships/slide" Target="/ppt/slides/slide1.xml" Id="R2903cfab81b745dc" /><Relationship Type="http://schemas.openxmlformats.org/officeDocument/2006/relationships/slide" Target="/ppt/slides/slide2.xml" Id="R2c9f5646b86c4b2a" /><Relationship Type="http://schemas.openxmlformats.org/officeDocument/2006/relationships/slide" Target="/ppt/slides/slide3.xml" Id="R61ae4497e94c4f69" /><Relationship Type="http://schemas.openxmlformats.org/officeDocument/2006/relationships/slide" Target="/ppt/slides/slide4.xml" Id="R5f27a03811c648c7" /><Relationship Type="http://schemas.openxmlformats.org/officeDocument/2006/relationships/slide" Target="/ppt/slides/slide5.xml" Id="Rd8fd8f517bf844bb" /><Relationship Type="http://schemas.openxmlformats.org/officeDocument/2006/relationships/slide" Target="/ppt/slides/slide6.xml" Id="Re4b9ca2b64af4e1e" /><Relationship Type="http://schemas.openxmlformats.org/officeDocument/2006/relationships/slide" Target="/ppt/slides/slide7.xml" Id="R63abbaf1ae324c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8ce21496f4f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30d2134a54d74" /><Relationship Type="http://schemas.openxmlformats.org/officeDocument/2006/relationships/theme" Target="/ppt/slideMasters/theme/theme1.xml" Id="R4fcc8bd4b2214c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730d2134a54d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2cee9535545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ec084ec8a43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822447ce749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a8b4aede749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ba2e8af1f4f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ed2790ea44f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047fe574b4b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WEPE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WEPE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53 394 697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6 681 310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5 343 618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5 698 847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22 073 971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WESTRENG MAY BRITT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ANDERS MOEN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LENA KR HAUGERUD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AASTAD THOMAS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ROAR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post@wepe.no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976 095 057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