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d1fbcd040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5bcc501214af7"/>
  </p:sldMasterIdLst>
  <p:sldIdLst>
    <p:sldId xmlns:r="http://schemas.openxmlformats.org/officeDocument/2006/relationships" id="256" r:id="R171d24330b4744fe"/>
    <p:sldId xmlns:r="http://schemas.openxmlformats.org/officeDocument/2006/relationships" id="257" r:id="Rad1ea86c62834973"/>
    <p:sldId xmlns:r="http://schemas.openxmlformats.org/officeDocument/2006/relationships" id="258" r:id="R2daa6d6f9f344e2b"/>
    <p:sldId xmlns:r="http://schemas.openxmlformats.org/officeDocument/2006/relationships" id="259" r:id="Rde58d28262ca46b7"/>
    <p:sldId xmlns:r="http://schemas.openxmlformats.org/officeDocument/2006/relationships" id="260" r:id="Ra8e332fd407d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5bcc501214af7" /><Relationship Type="http://schemas.openxmlformats.org/officeDocument/2006/relationships/slide" Target="/ppt/slides/slide1.xml" Id="R171d24330b4744fe" /><Relationship Type="http://schemas.openxmlformats.org/officeDocument/2006/relationships/slide" Target="/ppt/slides/slide2.xml" Id="Rad1ea86c62834973" /><Relationship Type="http://schemas.openxmlformats.org/officeDocument/2006/relationships/slide" Target="/ppt/slides/slide3.xml" Id="R2daa6d6f9f344e2b" /><Relationship Type="http://schemas.openxmlformats.org/officeDocument/2006/relationships/slide" Target="/ppt/slides/slide4.xml" Id="Rde58d28262ca46b7" /><Relationship Type="http://schemas.openxmlformats.org/officeDocument/2006/relationships/slide" Target="/ppt/slides/slide5.xml" Id="Ra8e332fd407d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3b1e882f6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e07e37574159" /><Relationship Type="http://schemas.openxmlformats.org/officeDocument/2006/relationships/theme" Target="/ppt/slideMasters/theme/theme1.xml" Id="R14442b3ebd88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3e07e3757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350965047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9ada66b4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0c1c6211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c5dca507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a72b372e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BYGDEUNGDOMSLAG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Bygdehuset Hinderåvåg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