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db849cfbc5649b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e6286516d2c4312"/>
  </p:sldMasterIdLst>
  <p:sldIdLst>
    <p:sldId xmlns:r="http://schemas.openxmlformats.org/officeDocument/2006/relationships" id="256" r:id="R8d7dc0bc21a34827"/>
    <p:sldId xmlns:r="http://schemas.openxmlformats.org/officeDocument/2006/relationships" id="257" r:id="Ra0a591d52cdc465d"/>
    <p:sldId xmlns:r="http://schemas.openxmlformats.org/officeDocument/2006/relationships" id="258" r:id="Ra2daa9fbf7184ce7"/>
    <p:sldId xmlns:r="http://schemas.openxmlformats.org/officeDocument/2006/relationships" id="259" r:id="Rfc342a66580a457e"/>
    <p:sldId xmlns:r="http://schemas.openxmlformats.org/officeDocument/2006/relationships" id="260" r:id="R0bf1ba67130e4807"/>
    <p:sldId xmlns:r="http://schemas.openxmlformats.org/officeDocument/2006/relationships" id="261" r:id="Rb7739259c4884d0f"/>
    <p:sldId xmlns:r="http://schemas.openxmlformats.org/officeDocument/2006/relationships" id="262" r:id="R83b90997088543b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e6286516d2c4312" /><Relationship Type="http://schemas.openxmlformats.org/officeDocument/2006/relationships/slide" Target="/ppt/slides/slide1.xml" Id="R8d7dc0bc21a34827" /><Relationship Type="http://schemas.openxmlformats.org/officeDocument/2006/relationships/slide" Target="/ppt/slides/slide2.xml" Id="Ra0a591d52cdc465d" /><Relationship Type="http://schemas.openxmlformats.org/officeDocument/2006/relationships/slide" Target="/ppt/slides/slide3.xml" Id="Ra2daa9fbf7184ce7" /><Relationship Type="http://schemas.openxmlformats.org/officeDocument/2006/relationships/slide" Target="/ppt/slides/slide4.xml" Id="Rfc342a66580a457e" /><Relationship Type="http://schemas.openxmlformats.org/officeDocument/2006/relationships/slide" Target="/ppt/slides/slide5.xml" Id="R0bf1ba67130e4807" /><Relationship Type="http://schemas.openxmlformats.org/officeDocument/2006/relationships/slide" Target="/ppt/slides/slide6.xml" Id="Rb7739259c4884d0f" /><Relationship Type="http://schemas.openxmlformats.org/officeDocument/2006/relationships/slide" Target="/ppt/slides/slide7.xml" Id="R83b90997088543b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1195f9a3a84c9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9b6e6e29aa4811" /><Relationship Type="http://schemas.openxmlformats.org/officeDocument/2006/relationships/theme" Target="/ppt/slideMasters/theme/theme1.xml" Id="Re8d58d55d48e44f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79b6e6e29aa481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8fbcba6a6f418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5a23d08077442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38e37349ba4db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be912cc2ce479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85a4c26d9b47c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9f9412b32e438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e15d6fa0074b6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BIONDI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BIONDI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BIONDI AS ble etablert [år] og holder til i Lillehammer.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BIONDI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BIONDI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BIONDI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−62 572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1 079 700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1 082 154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2 082 154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BIONDI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CHRISTIAN DAHL  –  80,0 %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TORE ARNFINN LIEN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BIONDI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Fåberggata 155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2615 Lillehammer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 05 40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hcd@hcdahl.no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976 122 305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BIONDI AS</a:t>
            </a:r>
          </a:p>
        </p:txBody>
      </p:sp>
    </p:spTree>
  </p:cSld>
  <p:clrMapOvr>
    <a:masterClrMapping xmlns:a="http://schemas.openxmlformats.org/drawingml/2006/main"/>
  </p:clrMapOvr>
</p:sld>
</file>