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6bc00cc4e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1a3cd99d14248"/>
  </p:sldMasterIdLst>
  <p:sldIdLst>
    <p:sldId xmlns:r="http://schemas.openxmlformats.org/officeDocument/2006/relationships" id="256" r:id="R661a3345cb9a4854"/>
    <p:sldId xmlns:r="http://schemas.openxmlformats.org/officeDocument/2006/relationships" id="257" r:id="R8f7f8aaf9e4447ad"/>
    <p:sldId xmlns:r="http://schemas.openxmlformats.org/officeDocument/2006/relationships" id="258" r:id="R294af9d074b64214"/>
    <p:sldId xmlns:r="http://schemas.openxmlformats.org/officeDocument/2006/relationships" id="259" r:id="Rb9d4b62cfdd343b5"/>
    <p:sldId xmlns:r="http://schemas.openxmlformats.org/officeDocument/2006/relationships" id="260" r:id="Ra3a21935c92b4f17"/>
    <p:sldId xmlns:r="http://schemas.openxmlformats.org/officeDocument/2006/relationships" id="261" r:id="R8259e80fc33a4a13"/>
    <p:sldId xmlns:r="http://schemas.openxmlformats.org/officeDocument/2006/relationships" id="262" r:id="R8331bb02f8d4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1a3cd99d14248" /><Relationship Type="http://schemas.openxmlformats.org/officeDocument/2006/relationships/slide" Target="/ppt/slides/slide1.xml" Id="R661a3345cb9a4854" /><Relationship Type="http://schemas.openxmlformats.org/officeDocument/2006/relationships/slide" Target="/ppt/slides/slide2.xml" Id="R8f7f8aaf9e4447ad" /><Relationship Type="http://schemas.openxmlformats.org/officeDocument/2006/relationships/slide" Target="/ppt/slides/slide3.xml" Id="R294af9d074b64214" /><Relationship Type="http://schemas.openxmlformats.org/officeDocument/2006/relationships/slide" Target="/ppt/slides/slide4.xml" Id="Rb9d4b62cfdd343b5" /><Relationship Type="http://schemas.openxmlformats.org/officeDocument/2006/relationships/slide" Target="/ppt/slides/slide5.xml" Id="Ra3a21935c92b4f17" /><Relationship Type="http://schemas.openxmlformats.org/officeDocument/2006/relationships/slide" Target="/ppt/slides/slide6.xml" Id="R8259e80fc33a4a13" /><Relationship Type="http://schemas.openxmlformats.org/officeDocument/2006/relationships/slide" Target="/ppt/slides/slide7.xml" Id="R8331bb02f8d4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4c9ce20ea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e9f947cc4a7b" /><Relationship Type="http://schemas.openxmlformats.org/officeDocument/2006/relationships/theme" Target="/ppt/slideMasters/theme/theme1.xml" Id="R72f4c7046347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ee9f947cc4a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d31036781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36f12c05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1434c846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1add7cb5d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ffc7770d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ff8aace3f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30090e83c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BURNS-THOMSON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HOLDINGS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17 036 875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SCOTT 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ALISTAIR 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51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