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da5730c6b74e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5cf21e56d54295"/>
  </p:sldMasterIdLst>
  <p:sldIdLst>
    <p:sldId xmlns:r="http://schemas.openxmlformats.org/officeDocument/2006/relationships" id="256" r:id="R1ab661241c4f4789"/>
    <p:sldId xmlns:r="http://schemas.openxmlformats.org/officeDocument/2006/relationships" id="257" r:id="R0e8cf268527d4293"/>
    <p:sldId xmlns:r="http://schemas.openxmlformats.org/officeDocument/2006/relationships" id="258" r:id="R99cb0c91036b447b"/>
    <p:sldId xmlns:r="http://schemas.openxmlformats.org/officeDocument/2006/relationships" id="259" r:id="R34108d397b754658"/>
    <p:sldId xmlns:r="http://schemas.openxmlformats.org/officeDocument/2006/relationships" id="260" r:id="Ra666a32b43f04bea"/>
    <p:sldId xmlns:r="http://schemas.openxmlformats.org/officeDocument/2006/relationships" id="261" r:id="Rd8b133ce93a54d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5cf21e56d54295" /><Relationship Type="http://schemas.openxmlformats.org/officeDocument/2006/relationships/slide" Target="/ppt/slides/slide1.xml" Id="R1ab661241c4f4789" /><Relationship Type="http://schemas.openxmlformats.org/officeDocument/2006/relationships/slide" Target="/ppt/slides/slide2.xml" Id="R0e8cf268527d4293" /><Relationship Type="http://schemas.openxmlformats.org/officeDocument/2006/relationships/slide" Target="/ppt/slides/slide3.xml" Id="R99cb0c91036b447b" /><Relationship Type="http://schemas.openxmlformats.org/officeDocument/2006/relationships/slide" Target="/ppt/slides/slide4.xml" Id="R34108d397b754658" /><Relationship Type="http://schemas.openxmlformats.org/officeDocument/2006/relationships/slide" Target="/ppt/slides/slide5.xml" Id="Ra666a32b43f04bea" /><Relationship Type="http://schemas.openxmlformats.org/officeDocument/2006/relationships/slide" Target="/ppt/slides/slide6.xml" Id="Rd8b133ce93a54d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27f963704f43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2dd3fa9e14f79" /><Relationship Type="http://schemas.openxmlformats.org/officeDocument/2006/relationships/theme" Target="/ppt/slideMasters/theme/theme1.xml" Id="R8dc69691e21c4b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72dd3fa9e14f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698a4d56341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61a316b7d43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f69d251154f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ee728892146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c4f3feeb64e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29db1d2604e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HERMAN HORNS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HERMAN HORNS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HERMAN HORNS STIFTELSE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HERMAN HORNS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HERMAN HORNS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HERMAN HORNS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149 218 291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99 814 347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99 814 347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940 349 679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991 250 313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HERMAN HORNS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976 146 506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HERMAN HORNS STIFTELSE</a:t>
            </a:r>
          </a:p>
        </p:txBody>
      </p:sp>
    </p:spTree>
  </p:cSld>
  <p:clrMapOvr>
    <a:masterClrMapping xmlns:a="http://schemas.openxmlformats.org/drawingml/2006/main"/>
  </p:clrMapOvr>
</p:sld>
</file>