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5bdf1357a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ebcccd03a4cc1"/>
  </p:sldMasterIdLst>
  <p:sldIdLst>
    <p:sldId xmlns:r="http://schemas.openxmlformats.org/officeDocument/2006/relationships" id="256" r:id="R71fb839a33cb46c6"/>
    <p:sldId xmlns:r="http://schemas.openxmlformats.org/officeDocument/2006/relationships" id="257" r:id="Rff444758ae944401"/>
    <p:sldId xmlns:r="http://schemas.openxmlformats.org/officeDocument/2006/relationships" id="258" r:id="Rd78332275ebc478c"/>
    <p:sldId xmlns:r="http://schemas.openxmlformats.org/officeDocument/2006/relationships" id="259" r:id="R34ad80e027bd48c7"/>
    <p:sldId xmlns:r="http://schemas.openxmlformats.org/officeDocument/2006/relationships" id="260" r:id="R70ef4a433cb648a7"/>
    <p:sldId xmlns:r="http://schemas.openxmlformats.org/officeDocument/2006/relationships" id="261" r:id="Re4542a8ababc4487"/>
    <p:sldId xmlns:r="http://schemas.openxmlformats.org/officeDocument/2006/relationships" id="262" r:id="Reee550e022f2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ebcccd03a4cc1" /><Relationship Type="http://schemas.openxmlformats.org/officeDocument/2006/relationships/slide" Target="/ppt/slides/slide1.xml" Id="R71fb839a33cb46c6" /><Relationship Type="http://schemas.openxmlformats.org/officeDocument/2006/relationships/slide" Target="/ppt/slides/slide2.xml" Id="Rff444758ae944401" /><Relationship Type="http://schemas.openxmlformats.org/officeDocument/2006/relationships/slide" Target="/ppt/slides/slide3.xml" Id="Rd78332275ebc478c" /><Relationship Type="http://schemas.openxmlformats.org/officeDocument/2006/relationships/slide" Target="/ppt/slides/slide4.xml" Id="R34ad80e027bd48c7" /><Relationship Type="http://schemas.openxmlformats.org/officeDocument/2006/relationships/slide" Target="/ppt/slides/slide5.xml" Id="R70ef4a433cb648a7" /><Relationship Type="http://schemas.openxmlformats.org/officeDocument/2006/relationships/slide" Target="/ppt/slides/slide6.xml" Id="Re4542a8ababc4487" /><Relationship Type="http://schemas.openxmlformats.org/officeDocument/2006/relationships/slide" Target="/ppt/slides/slide7.xml" Id="Reee550e022f2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783e1af5c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85a90d064300" /><Relationship Type="http://schemas.openxmlformats.org/officeDocument/2006/relationships/theme" Target="/ppt/slideMasters/theme/theme1.xml" Id="R036eadc0b4d2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b85a90d06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b89950bf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b0d3279c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6e4842361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becd63a4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c52584d2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e41857aaf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14de1620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