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755afa6e1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e4036bb514d9e"/>
  </p:sldMasterIdLst>
  <p:sldIdLst>
    <p:sldId xmlns:r="http://schemas.openxmlformats.org/officeDocument/2006/relationships" id="256" r:id="Rbfc1f91f35a24351"/>
    <p:sldId xmlns:r="http://schemas.openxmlformats.org/officeDocument/2006/relationships" id="257" r:id="R30a262e9352a4c75"/>
    <p:sldId xmlns:r="http://schemas.openxmlformats.org/officeDocument/2006/relationships" id="258" r:id="R7e7a5576dc854a7e"/>
    <p:sldId xmlns:r="http://schemas.openxmlformats.org/officeDocument/2006/relationships" id="259" r:id="R874495fba10a4f23"/>
    <p:sldId xmlns:r="http://schemas.openxmlformats.org/officeDocument/2006/relationships" id="260" r:id="Ra18920f762c44e96"/>
    <p:sldId xmlns:r="http://schemas.openxmlformats.org/officeDocument/2006/relationships" id="261" r:id="R52486971f0b4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e4036bb514d9e" /><Relationship Type="http://schemas.openxmlformats.org/officeDocument/2006/relationships/slide" Target="/ppt/slides/slide1.xml" Id="Rbfc1f91f35a24351" /><Relationship Type="http://schemas.openxmlformats.org/officeDocument/2006/relationships/slide" Target="/ppt/slides/slide2.xml" Id="R30a262e9352a4c75" /><Relationship Type="http://schemas.openxmlformats.org/officeDocument/2006/relationships/slide" Target="/ppt/slides/slide3.xml" Id="R7e7a5576dc854a7e" /><Relationship Type="http://schemas.openxmlformats.org/officeDocument/2006/relationships/slide" Target="/ppt/slides/slide4.xml" Id="R874495fba10a4f23" /><Relationship Type="http://schemas.openxmlformats.org/officeDocument/2006/relationships/slide" Target="/ppt/slides/slide5.xml" Id="Ra18920f762c44e96" /><Relationship Type="http://schemas.openxmlformats.org/officeDocument/2006/relationships/slide" Target="/ppt/slides/slide6.xml" Id="R52486971f0b4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93890e49e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baeb2f8734c34" /><Relationship Type="http://schemas.openxmlformats.org/officeDocument/2006/relationships/theme" Target="/ppt/slideMasters/theme/theme1.xml" Id="R6a01d5c40cb6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baeb2f873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75c64233c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48823fa3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4a01339b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8b29aea03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359f5eac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702d0a4a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