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b5d241352e49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03c205f0b84dd3"/>
  </p:sldMasterIdLst>
  <p:sldIdLst>
    <p:sldId xmlns:r="http://schemas.openxmlformats.org/officeDocument/2006/relationships" id="256" r:id="R55a1c98c1059468f"/>
    <p:sldId xmlns:r="http://schemas.openxmlformats.org/officeDocument/2006/relationships" id="257" r:id="R3fa7c3948ad64a0f"/>
    <p:sldId xmlns:r="http://schemas.openxmlformats.org/officeDocument/2006/relationships" id="258" r:id="R0838f08198964183"/>
    <p:sldId xmlns:r="http://schemas.openxmlformats.org/officeDocument/2006/relationships" id="259" r:id="R4cbbfe05b89d4a99"/>
    <p:sldId xmlns:r="http://schemas.openxmlformats.org/officeDocument/2006/relationships" id="260" r:id="Rb1851bcbf7e345e4"/>
    <p:sldId xmlns:r="http://schemas.openxmlformats.org/officeDocument/2006/relationships" id="261" r:id="Rbab46faf71fb43b9"/>
    <p:sldId xmlns:r="http://schemas.openxmlformats.org/officeDocument/2006/relationships" id="262" r:id="Rdb3dfae502fc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03c205f0b84dd3" /><Relationship Type="http://schemas.openxmlformats.org/officeDocument/2006/relationships/slide" Target="/ppt/slides/slide1.xml" Id="R55a1c98c1059468f" /><Relationship Type="http://schemas.openxmlformats.org/officeDocument/2006/relationships/slide" Target="/ppt/slides/slide2.xml" Id="R3fa7c3948ad64a0f" /><Relationship Type="http://schemas.openxmlformats.org/officeDocument/2006/relationships/slide" Target="/ppt/slides/slide3.xml" Id="R0838f08198964183" /><Relationship Type="http://schemas.openxmlformats.org/officeDocument/2006/relationships/slide" Target="/ppt/slides/slide4.xml" Id="R4cbbfe05b89d4a99" /><Relationship Type="http://schemas.openxmlformats.org/officeDocument/2006/relationships/slide" Target="/ppt/slides/slide5.xml" Id="Rb1851bcbf7e345e4" /><Relationship Type="http://schemas.openxmlformats.org/officeDocument/2006/relationships/slide" Target="/ppt/slides/slide6.xml" Id="Rbab46faf71fb43b9" /><Relationship Type="http://schemas.openxmlformats.org/officeDocument/2006/relationships/slide" Target="/ppt/slides/slide7.xml" Id="Rdb3dfae502fc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1425ce8744ff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31346985e45bb" /><Relationship Type="http://schemas.openxmlformats.org/officeDocument/2006/relationships/theme" Target="/ppt/slideMasters/theme/theme1.xml" Id="Rf1939508079d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c31346985e45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6777957d0c4d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fa997240a6465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4d22301e04b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9ff4723cc451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024a1961434b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6b0ff36fa47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3c436fa6d4f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KOMMUNE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ALSAKER FJORDBRUK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KALI AS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 –  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ØKLAND GUNNAR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BESSESEN KNUT ARNE  –  1,3 %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