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3a03db83e34b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4507a2bb31467f"/>
  </p:sldMasterIdLst>
  <p:sldIdLst>
    <p:sldId xmlns:r="http://schemas.openxmlformats.org/officeDocument/2006/relationships" id="256" r:id="Rab9193c0016f415a"/>
    <p:sldId xmlns:r="http://schemas.openxmlformats.org/officeDocument/2006/relationships" id="257" r:id="R5ea2d15826814d94"/>
    <p:sldId xmlns:r="http://schemas.openxmlformats.org/officeDocument/2006/relationships" id="258" r:id="R142de77c64cf45cc"/>
    <p:sldId xmlns:r="http://schemas.openxmlformats.org/officeDocument/2006/relationships" id="259" r:id="Rfeb06de07dad45df"/>
    <p:sldId xmlns:r="http://schemas.openxmlformats.org/officeDocument/2006/relationships" id="260" r:id="R40df20452fcc421e"/>
    <p:sldId xmlns:r="http://schemas.openxmlformats.org/officeDocument/2006/relationships" id="261" r:id="Rdf9fbd7b122b4567"/>
    <p:sldId xmlns:r="http://schemas.openxmlformats.org/officeDocument/2006/relationships" id="262" r:id="R4b586fa0112447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4507a2bb31467f" /><Relationship Type="http://schemas.openxmlformats.org/officeDocument/2006/relationships/slide" Target="/ppt/slides/slide1.xml" Id="Rab9193c0016f415a" /><Relationship Type="http://schemas.openxmlformats.org/officeDocument/2006/relationships/slide" Target="/ppt/slides/slide2.xml" Id="R5ea2d15826814d94" /><Relationship Type="http://schemas.openxmlformats.org/officeDocument/2006/relationships/slide" Target="/ppt/slides/slide3.xml" Id="R142de77c64cf45cc" /><Relationship Type="http://schemas.openxmlformats.org/officeDocument/2006/relationships/slide" Target="/ppt/slides/slide4.xml" Id="Rfeb06de07dad45df" /><Relationship Type="http://schemas.openxmlformats.org/officeDocument/2006/relationships/slide" Target="/ppt/slides/slide5.xml" Id="R40df20452fcc421e" /><Relationship Type="http://schemas.openxmlformats.org/officeDocument/2006/relationships/slide" Target="/ppt/slides/slide6.xml" Id="Rdf9fbd7b122b4567" /><Relationship Type="http://schemas.openxmlformats.org/officeDocument/2006/relationships/slide" Target="/ppt/slides/slide7.xml" Id="R4b586fa0112447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c5434d437f47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e3a1c438d34089" /><Relationship Type="http://schemas.openxmlformats.org/officeDocument/2006/relationships/theme" Target="/ppt/slideMasters/theme/theme1.xml" Id="Rd51390fc6e8a43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e3a1c438d340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3275ff31cf40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c3f4362c9f43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5af5d1909f4b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050c5ece0341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aa35f740b44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b3dff3003843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013066b4984a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VEØY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VEØY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−115 942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16 188 968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139 938 230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140 764 809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MARTINSEN HILDE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Fredriksborgveien 52B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43 12 83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976 218 795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VEØY INVEST AS</a:t>
            </a:r>
          </a:p>
        </p:txBody>
      </p:sp>
    </p:spTree>
  </p:cSld>
  <p:clrMapOvr>
    <a:masterClrMapping xmlns:a="http://schemas.openxmlformats.org/drawingml/2006/main"/>
  </p:clrMapOvr>
</p:sld>
</file>