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161ac125d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75bbb22854fde"/>
  </p:sldMasterIdLst>
  <p:sldIdLst>
    <p:sldId xmlns:r="http://schemas.openxmlformats.org/officeDocument/2006/relationships" id="256" r:id="Rd3b00f551f4848f9"/>
    <p:sldId xmlns:r="http://schemas.openxmlformats.org/officeDocument/2006/relationships" id="257" r:id="R07ae7405f3334c3b"/>
    <p:sldId xmlns:r="http://schemas.openxmlformats.org/officeDocument/2006/relationships" id="258" r:id="R1860ea773d4d41a5"/>
    <p:sldId xmlns:r="http://schemas.openxmlformats.org/officeDocument/2006/relationships" id="259" r:id="Raea573c774534e2b"/>
    <p:sldId xmlns:r="http://schemas.openxmlformats.org/officeDocument/2006/relationships" id="260" r:id="R89fc2ca2a1d24bbc"/>
    <p:sldId xmlns:r="http://schemas.openxmlformats.org/officeDocument/2006/relationships" id="261" r:id="Rdb695aa9aa0240f9"/>
    <p:sldId xmlns:r="http://schemas.openxmlformats.org/officeDocument/2006/relationships" id="262" r:id="R3c050590bd2c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75bbb22854fde" /><Relationship Type="http://schemas.openxmlformats.org/officeDocument/2006/relationships/slide" Target="/ppt/slides/slide1.xml" Id="Rd3b00f551f4848f9" /><Relationship Type="http://schemas.openxmlformats.org/officeDocument/2006/relationships/slide" Target="/ppt/slides/slide2.xml" Id="R07ae7405f3334c3b" /><Relationship Type="http://schemas.openxmlformats.org/officeDocument/2006/relationships/slide" Target="/ppt/slides/slide3.xml" Id="R1860ea773d4d41a5" /><Relationship Type="http://schemas.openxmlformats.org/officeDocument/2006/relationships/slide" Target="/ppt/slides/slide4.xml" Id="Raea573c774534e2b" /><Relationship Type="http://schemas.openxmlformats.org/officeDocument/2006/relationships/slide" Target="/ppt/slides/slide5.xml" Id="R89fc2ca2a1d24bbc" /><Relationship Type="http://schemas.openxmlformats.org/officeDocument/2006/relationships/slide" Target="/ppt/slides/slide6.xml" Id="Rdb695aa9aa0240f9" /><Relationship Type="http://schemas.openxmlformats.org/officeDocument/2006/relationships/slide" Target="/ppt/slides/slide7.xml" Id="R3c050590bd2c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13e87717e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88420b344b41" /><Relationship Type="http://schemas.openxmlformats.org/officeDocument/2006/relationships/theme" Target="/ppt/slideMasters/theme/theme1.xml" Id="Re08a958fd182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b88420b34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ad1fb6646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d7fb38e1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e1428290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4d369826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1d97ffa7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e99e1c4f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c88792af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JOHANNESSEN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RENÅ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MOSLETH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