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41f111e12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8588c7b354029"/>
  </p:sldMasterIdLst>
  <p:sldIdLst>
    <p:sldId xmlns:r="http://schemas.openxmlformats.org/officeDocument/2006/relationships" id="256" r:id="Rab545c1eb44a4919"/>
    <p:sldId xmlns:r="http://schemas.openxmlformats.org/officeDocument/2006/relationships" id="257" r:id="R76a51242a962475f"/>
    <p:sldId xmlns:r="http://schemas.openxmlformats.org/officeDocument/2006/relationships" id="258" r:id="R5f633b4d827043a6"/>
    <p:sldId xmlns:r="http://schemas.openxmlformats.org/officeDocument/2006/relationships" id="259" r:id="R7edeecca99994b94"/>
    <p:sldId xmlns:r="http://schemas.openxmlformats.org/officeDocument/2006/relationships" id="260" r:id="R9f58f62279a346a5"/>
    <p:sldId xmlns:r="http://schemas.openxmlformats.org/officeDocument/2006/relationships" id="261" r:id="Rc563e4737464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8588c7b354029" /><Relationship Type="http://schemas.openxmlformats.org/officeDocument/2006/relationships/slide" Target="/ppt/slides/slide1.xml" Id="Rab545c1eb44a4919" /><Relationship Type="http://schemas.openxmlformats.org/officeDocument/2006/relationships/slide" Target="/ppt/slides/slide2.xml" Id="R76a51242a962475f" /><Relationship Type="http://schemas.openxmlformats.org/officeDocument/2006/relationships/slide" Target="/ppt/slides/slide3.xml" Id="R5f633b4d827043a6" /><Relationship Type="http://schemas.openxmlformats.org/officeDocument/2006/relationships/slide" Target="/ppt/slides/slide4.xml" Id="R7edeecca99994b94" /><Relationship Type="http://schemas.openxmlformats.org/officeDocument/2006/relationships/slide" Target="/ppt/slides/slide5.xml" Id="R9f58f62279a346a5" /><Relationship Type="http://schemas.openxmlformats.org/officeDocument/2006/relationships/slide" Target="/ppt/slides/slide6.xml" Id="Rc563e4737464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39968e2f9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2ddf4dab14e52" /><Relationship Type="http://schemas.openxmlformats.org/officeDocument/2006/relationships/theme" Target="/ppt/slideMasters/theme/theme1.xml" Id="R3120e94b2d5f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2ddf4dab1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140d63940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6a80d6801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e691bbf4d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7a3a788dd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ee6a946cb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baa1aa650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