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5ea33f7f0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98740b59f4822"/>
  </p:sldMasterIdLst>
  <p:sldIdLst>
    <p:sldId xmlns:r="http://schemas.openxmlformats.org/officeDocument/2006/relationships" id="256" r:id="R18a9ad255aac4af6"/>
    <p:sldId xmlns:r="http://schemas.openxmlformats.org/officeDocument/2006/relationships" id="257" r:id="R179828a72a4b4576"/>
    <p:sldId xmlns:r="http://schemas.openxmlformats.org/officeDocument/2006/relationships" id="258" r:id="R73b78ff4002c4660"/>
    <p:sldId xmlns:r="http://schemas.openxmlformats.org/officeDocument/2006/relationships" id="259" r:id="Ra1d6d28578464934"/>
    <p:sldId xmlns:r="http://schemas.openxmlformats.org/officeDocument/2006/relationships" id="260" r:id="R04213a26d36d4532"/>
    <p:sldId xmlns:r="http://schemas.openxmlformats.org/officeDocument/2006/relationships" id="261" r:id="R7b8efe88a767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98740b59f4822" /><Relationship Type="http://schemas.openxmlformats.org/officeDocument/2006/relationships/slide" Target="/ppt/slides/slide1.xml" Id="R18a9ad255aac4af6" /><Relationship Type="http://schemas.openxmlformats.org/officeDocument/2006/relationships/slide" Target="/ppt/slides/slide2.xml" Id="R179828a72a4b4576" /><Relationship Type="http://schemas.openxmlformats.org/officeDocument/2006/relationships/slide" Target="/ppt/slides/slide3.xml" Id="R73b78ff4002c4660" /><Relationship Type="http://schemas.openxmlformats.org/officeDocument/2006/relationships/slide" Target="/ppt/slides/slide4.xml" Id="Ra1d6d28578464934" /><Relationship Type="http://schemas.openxmlformats.org/officeDocument/2006/relationships/slide" Target="/ppt/slides/slide5.xml" Id="R04213a26d36d4532" /><Relationship Type="http://schemas.openxmlformats.org/officeDocument/2006/relationships/slide" Target="/ppt/slides/slide6.xml" Id="R7b8efe88a767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9ff6389a9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4495230b41a7" /><Relationship Type="http://schemas.openxmlformats.org/officeDocument/2006/relationships/theme" Target="/ppt/slideMasters/theme/theme1.xml" Id="Rb1ed01cd6850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a4495230b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209760ee3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63e6266f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b2092318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20fe3682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e28421fd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523b19a3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