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720291bed747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153b6094c4635"/>
  </p:sldMasterIdLst>
  <p:sldIdLst>
    <p:sldId xmlns:r="http://schemas.openxmlformats.org/officeDocument/2006/relationships" id="256" r:id="Rd648848a9bc4415a"/>
    <p:sldId xmlns:r="http://schemas.openxmlformats.org/officeDocument/2006/relationships" id="257" r:id="R0407bfb7d2a9491a"/>
    <p:sldId xmlns:r="http://schemas.openxmlformats.org/officeDocument/2006/relationships" id="258" r:id="Rf3467e9fbb934a94"/>
    <p:sldId xmlns:r="http://schemas.openxmlformats.org/officeDocument/2006/relationships" id="259" r:id="Re54f605d0d234a85"/>
    <p:sldId xmlns:r="http://schemas.openxmlformats.org/officeDocument/2006/relationships" id="260" r:id="Radb2b6452eb34347"/>
    <p:sldId xmlns:r="http://schemas.openxmlformats.org/officeDocument/2006/relationships" id="261" r:id="R669b98a4091d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153b6094c4635" /><Relationship Type="http://schemas.openxmlformats.org/officeDocument/2006/relationships/slide" Target="/ppt/slides/slide1.xml" Id="Rd648848a9bc4415a" /><Relationship Type="http://schemas.openxmlformats.org/officeDocument/2006/relationships/slide" Target="/ppt/slides/slide2.xml" Id="R0407bfb7d2a9491a" /><Relationship Type="http://schemas.openxmlformats.org/officeDocument/2006/relationships/slide" Target="/ppt/slides/slide3.xml" Id="Rf3467e9fbb934a94" /><Relationship Type="http://schemas.openxmlformats.org/officeDocument/2006/relationships/slide" Target="/ppt/slides/slide4.xml" Id="Re54f605d0d234a85" /><Relationship Type="http://schemas.openxmlformats.org/officeDocument/2006/relationships/slide" Target="/ppt/slides/slide5.xml" Id="Radb2b6452eb34347" /><Relationship Type="http://schemas.openxmlformats.org/officeDocument/2006/relationships/slide" Target="/ppt/slides/slide6.xml" Id="R669b98a4091d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979de1a3d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768cb710b4bc9" /><Relationship Type="http://schemas.openxmlformats.org/officeDocument/2006/relationships/theme" Target="/ppt/slideMasters/theme/theme1.xml" Id="R2cfb063d9e35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768cb710b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71b61d81c42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ed6082281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6f6381650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caf2e8d5c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86c8e73ed48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f2069582d46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CONZIGMA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CONZIGMA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2 016 788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60 840 482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21 774 095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976 324 676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CONZIGMA AS</a:t>
            </a:r>
          </a:p>
        </p:txBody>
      </p:sp>
    </p:spTree>
  </p:cSld>
  <p:clrMapOvr>
    <a:masterClrMapping xmlns:a="http://schemas.openxmlformats.org/drawingml/2006/main"/>
  </p:clrMapOvr>
</p:sld>
</file>