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5dcf448b2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92847cd5140d0"/>
  </p:sldMasterIdLst>
  <p:sldIdLst>
    <p:sldId xmlns:r="http://schemas.openxmlformats.org/officeDocument/2006/relationships" id="256" r:id="R43b55113fa564858"/>
    <p:sldId xmlns:r="http://schemas.openxmlformats.org/officeDocument/2006/relationships" id="257" r:id="R2e8510a977454f18"/>
    <p:sldId xmlns:r="http://schemas.openxmlformats.org/officeDocument/2006/relationships" id="258" r:id="R8642fae3d09e4be8"/>
    <p:sldId xmlns:r="http://schemas.openxmlformats.org/officeDocument/2006/relationships" id="259" r:id="Rb7549367b0474879"/>
    <p:sldId xmlns:r="http://schemas.openxmlformats.org/officeDocument/2006/relationships" id="260" r:id="R76b5f72bdb914e09"/>
    <p:sldId xmlns:r="http://schemas.openxmlformats.org/officeDocument/2006/relationships" id="261" r:id="Rbb2d582e119442fb"/>
    <p:sldId xmlns:r="http://schemas.openxmlformats.org/officeDocument/2006/relationships" id="262" r:id="R648b7b7f3ceb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92847cd5140d0" /><Relationship Type="http://schemas.openxmlformats.org/officeDocument/2006/relationships/slide" Target="/ppt/slides/slide1.xml" Id="R43b55113fa564858" /><Relationship Type="http://schemas.openxmlformats.org/officeDocument/2006/relationships/slide" Target="/ppt/slides/slide2.xml" Id="R2e8510a977454f18" /><Relationship Type="http://schemas.openxmlformats.org/officeDocument/2006/relationships/slide" Target="/ppt/slides/slide3.xml" Id="R8642fae3d09e4be8" /><Relationship Type="http://schemas.openxmlformats.org/officeDocument/2006/relationships/slide" Target="/ppt/slides/slide4.xml" Id="Rb7549367b0474879" /><Relationship Type="http://schemas.openxmlformats.org/officeDocument/2006/relationships/slide" Target="/ppt/slides/slide5.xml" Id="R76b5f72bdb914e09" /><Relationship Type="http://schemas.openxmlformats.org/officeDocument/2006/relationships/slide" Target="/ppt/slides/slide6.xml" Id="Rbb2d582e119442fb" /><Relationship Type="http://schemas.openxmlformats.org/officeDocument/2006/relationships/slide" Target="/ppt/slides/slide7.xml" Id="R648b7b7f3ceb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4c415d254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a7cb33b74d1d" /><Relationship Type="http://schemas.openxmlformats.org/officeDocument/2006/relationships/theme" Target="/ppt/slideMasters/theme/theme1.xml" Id="Ra2ae36599e9f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ea7cb33b7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7761119e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e9c864af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962efe09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5cec9b04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ebdd2f04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93e0e802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ddbaf694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