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0ba657297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ae32c3a0e485a"/>
  </p:sldMasterIdLst>
  <p:sldIdLst>
    <p:sldId xmlns:r="http://schemas.openxmlformats.org/officeDocument/2006/relationships" id="256" r:id="R0a36bfb9c9474868"/>
    <p:sldId xmlns:r="http://schemas.openxmlformats.org/officeDocument/2006/relationships" id="257" r:id="R96afb7b62ab143c6"/>
    <p:sldId xmlns:r="http://schemas.openxmlformats.org/officeDocument/2006/relationships" id="258" r:id="R70e19afb139c49eb"/>
    <p:sldId xmlns:r="http://schemas.openxmlformats.org/officeDocument/2006/relationships" id="259" r:id="Rd6c6d98605bb40d8"/>
    <p:sldId xmlns:r="http://schemas.openxmlformats.org/officeDocument/2006/relationships" id="260" r:id="Rcf118cda97584fc6"/>
    <p:sldId xmlns:r="http://schemas.openxmlformats.org/officeDocument/2006/relationships" id="261" r:id="R5e339bb57d014420"/>
    <p:sldId xmlns:r="http://schemas.openxmlformats.org/officeDocument/2006/relationships" id="262" r:id="R859b844947a3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ae32c3a0e485a" /><Relationship Type="http://schemas.openxmlformats.org/officeDocument/2006/relationships/slide" Target="/ppt/slides/slide1.xml" Id="R0a36bfb9c9474868" /><Relationship Type="http://schemas.openxmlformats.org/officeDocument/2006/relationships/slide" Target="/ppt/slides/slide2.xml" Id="R96afb7b62ab143c6" /><Relationship Type="http://schemas.openxmlformats.org/officeDocument/2006/relationships/slide" Target="/ppt/slides/slide3.xml" Id="R70e19afb139c49eb" /><Relationship Type="http://schemas.openxmlformats.org/officeDocument/2006/relationships/slide" Target="/ppt/slides/slide4.xml" Id="Rd6c6d98605bb40d8" /><Relationship Type="http://schemas.openxmlformats.org/officeDocument/2006/relationships/slide" Target="/ppt/slides/slide5.xml" Id="Rcf118cda97584fc6" /><Relationship Type="http://schemas.openxmlformats.org/officeDocument/2006/relationships/slide" Target="/ppt/slides/slide6.xml" Id="R5e339bb57d014420" /><Relationship Type="http://schemas.openxmlformats.org/officeDocument/2006/relationships/slide" Target="/ppt/slides/slide7.xml" Id="R859b844947a3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3eb3d2aa1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685e37014b2d" /><Relationship Type="http://schemas.openxmlformats.org/officeDocument/2006/relationships/theme" Target="/ppt/slideMasters/theme/theme1.xml" Id="R86f4f4d7fbd2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9685e3701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e27ec66b3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3ec45225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bea39987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0db1283684a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8ad5602f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33e928fa6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070385f8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ALSCO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10 853 399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93 837 696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AKVAMARIN FORVALTNING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 INVEST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 GROUP INVEST AS  –  27,0 %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88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976 336 003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ALSCO AS</a:t>
            </a:r>
          </a:p>
        </p:txBody>
      </p:sp>
    </p:spTree>
  </p:cSld>
  <p:clrMapOvr>
    <a:masterClrMapping xmlns:a="http://schemas.openxmlformats.org/drawingml/2006/main"/>
  </p:clrMapOvr>
</p:sld>
</file>