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08cfc5608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951c6d9e84587"/>
  </p:sldMasterIdLst>
  <p:sldIdLst>
    <p:sldId xmlns:r="http://schemas.openxmlformats.org/officeDocument/2006/relationships" id="256" r:id="Rb9857916b8ef49f1"/>
    <p:sldId xmlns:r="http://schemas.openxmlformats.org/officeDocument/2006/relationships" id="257" r:id="Rf46701f2c48c4525"/>
    <p:sldId xmlns:r="http://schemas.openxmlformats.org/officeDocument/2006/relationships" id="258" r:id="Rcbaa4be73d574f7f"/>
    <p:sldId xmlns:r="http://schemas.openxmlformats.org/officeDocument/2006/relationships" id="259" r:id="R1b0918ce46fb4b37"/>
    <p:sldId xmlns:r="http://schemas.openxmlformats.org/officeDocument/2006/relationships" id="260" r:id="R59ab198bc6eb4838"/>
    <p:sldId xmlns:r="http://schemas.openxmlformats.org/officeDocument/2006/relationships" id="261" r:id="Rf00b7fb8f558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951c6d9e84587" /><Relationship Type="http://schemas.openxmlformats.org/officeDocument/2006/relationships/slide" Target="/ppt/slides/slide1.xml" Id="Rb9857916b8ef49f1" /><Relationship Type="http://schemas.openxmlformats.org/officeDocument/2006/relationships/slide" Target="/ppt/slides/slide2.xml" Id="Rf46701f2c48c4525" /><Relationship Type="http://schemas.openxmlformats.org/officeDocument/2006/relationships/slide" Target="/ppt/slides/slide3.xml" Id="Rcbaa4be73d574f7f" /><Relationship Type="http://schemas.openxmlformats.org/officeDocument/2006/relationships/slide" Target="/ppt/slides/slide4.xml" Id="R1b0918ce46fb4b37" /><Relationship Type="http://schemas.openxmlformats.org/officeDocument/2006/relationships/slide" Target="/ppt/slides/slide5.xml" Id="R59ab198bc6eb4838" /><Relationship Type="http://schemas.openxmlformats.org/officeDocument/2006/relationships/slide" Target="/ppt/slides/slide6.xml" Id="Rf00b7fb8f558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ab0cf17e5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c1d7229ed4fca" /><Relationship Type="http://schemas.openxmlformats.org/officeDocument/2006/relationships/theme" Target="/ppt/slideMasters/theme/theme1.xml" Id="Rf27750071877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c1d7229ed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4912227a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2c0ec46a9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d6087de6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c80767ae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d9f99795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5d22799b3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TINIUS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TINIUS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TINIUS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TINIUS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TINIUS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TINIUS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−21 354 818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24 778 340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160 046 627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235 167 393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TINIUS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976 472 667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TINIUS</a:t>
            </a:r>
          </a:p>
        </p:txBody>
      </p:sp>
    </p:spTree>
  </p:cSld>
  <p:clrMapOvr>
    <a:masterClrMapping xmlns:a="http://schemas.openxmlformats.org/drawingml/2006/main"/>
  </p:clrMapOvr>
</p:sld>
</file>