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83998230a49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126fb7acb415b"/>
  </p:sldMasterIdLst>
  <p:sldIdLst>
    <p:sldId xmlns:r="http://schemas.openxmlformats.org/officeDocument/2006/relationships" id="256" r:id="R46f18267997849b3"/>
    <p:sldId xmlns:r="http://schemas.openxmlformats.org/officeDocument/2006/relationships" id="257" r:id="Rf5ccc2d466bd4701"/>
    <p:sldId xmlns:r="http://schemas.openxmlformats.org/officeDocument/2006/relationships" id="258" r:id="R69202d53c7a244ad"/>
    <p:sldId xmlns:r="http://schemas.openxmlformats.org/officeDocument/2006/relationships" id="259" r:id="Rc82ff470a3c24b85"/>
    <p:sldId xmlns:r="http://schemas.openxmlformats.org/officeDocument/2006/relationships" id="260" r:id="Rdca860ed1ec7473a"/>
    <p:sldId xmlns:r="http://schemas.openxmlformats.org/officeDocument/2006/relationships" id="261" r:id="R95cc75bcbd7c4382"/>
    <p:sldId xmlns:r="http://schemas.openxmlformats.org/officeDocument/2006/relationships" id="262" r:id="R276396961956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126fb7acb415b" /><Relationship Type="http://schemas.openxmlformats.org/officeDocument/2006/relationships/slide" Target="/ppt/slides/slide1.xml" Id="R46f18267997849b3" /><Relationship Type="http://schemas.openxmlformats.org/officeDocument/2006/relationships/slide" Target="/ppt/slides/slide2.xml" Id="Rf5ccc2d466bd4701" /><Relationship Type="http://schemas.openxmlformats.org/officeDocument/2006/relationships/slide" Target="/ppt/slides/slide3.xml" Id="R69202d53c7a244ad" /><Relationship Type="http://schemas.openxmlformats.org/officeDocument/2006/relationships/slide" Target="/ppt/slides/slide4.xml" Id="Rc82ff470a3c24b85" /><Relationship Type="http://schemas.openxmlformats.org/officeDocument/2006/relationships/slide" Target="/ppt/slides/slide5.xml" Id="Rdca860ed1ec7473a" /><Relationship Type="http://schemas.openxmlformats.org/officeDocument/2006/relationships/slide" Target="/ppt/slides/slide6.xml" Id="R95cc75bcbd7c4382" /><Relationship Type="http://schemas.openxmlformats.org/officeDocument/2006/relationships/slide" Target="/ppt/slides/slide7.xml" Id="R276396961956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683be3277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25e293aa4e0c" /><Relationship Type="http://schemas.openxmlformats.org/officeDocument/2006/relationships/theme" Target="/ppt/slideMasters/theme/theme1.xml" Id="Rf15bb9ca196f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825e293aa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f06e01d8a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c452b74d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d0cbe8460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cca18e705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5de82dfb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d49e65f6f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ae79939e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TONINGSENTERET RØRVIK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2 587 629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 INGEBJØRG V 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