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eac6a5aaf847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c2d79f33f14ebb"/>
  </p:sldMasterIdLst>
  <p:sldIdLst>
    <p:sldId xmlns:r="http://schemas.openxmlformats.org/officeDocument/2006/relationships" id="256" r:id="R4cc234e7a1fd4825"/>
    <p:sldId xmlns:r="http://schemas.openxmlformats.org/officeDocument/2006/relationships" id="257" r:id="R65f328a2a5f242e6"/>
    <p:sldId xmlns:r="http://schemas.openxmlformats.org/officeDocument/2006/relationships" id="258" r:id="Rca39db8b0cad4f68"/>
    <p:sldId xmlns:r="http://schemas.openxmlformats.org/officeDocument/2006/relationships" id="259" r:id="R199712fe3e9e4931"/>
    <p:sldId xmlns:r="http://schemas.openxmlformats.org/officeDocument/2006/relationships" id="260" r:id="R15200d20ec384a0a"/>
    <p:sldId xmlns:r="http://schemas.openxmlformats.org/officeDocument/2006/relationships" id="261" r:id="Rd6a091cd48bd4cb4"/>
    <p:sldId xmlns:r="http://schemas.openxmlformats.org/officeDocument/2006/relationships" id="262" r:id="R3abc0612806f46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c2d79f33f14ebb" /><Relationship Type="http://schemas.openxmlformats.org/officeDocument/2006/relationships/slide" Target="/ppt/slides/slide1.xml" Id="R4cc234e7a1fd4825" /><Relationship Type="http://schemas.openxmlformats.org/officeDocument/2006/relationships/slide" Target="/ppt/slides/slide2.xml" Id="R65f328a2a5f242e6" /><Relationship Type="http://schemas.openxmlformats.org/officeDocument/2006/relationships/slide" Target="/ppt/slides/slide3.xml" Id="Rca39db8b0cad4f68" /><Relationship Type="http://schemas.openxmlformats.org/officeDocument/2006/relationships/slide" Target="/ppt/slides/slide4.xml" Id="R199712fe3e9e4931" /><Relationship Type="http://schemas.openxmlformats.org/officeDocument/2006/relationships/slide" Target="/ppt/slides/slide5.xml" Id="R15200d20ec384a0a" /><Relationship Type="http://schemas.openxmlformats.org/officeDocument/2006/relationships/slide" Target="/ppt/slides/slide6.xml" Id="Rd6a091cd48bd4cb4" /><Relationship Type="http://schemas.openxmlformats.org/officeDocument/2006/relationships/slide" Target="/ppt/slides/slide7.xml" Id="R3abc0612806f46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fa059fc69848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e0554e11e42b4" /><Relationship Type="http://schemas.openxmlformats.org/officeDocument/2006/relationships/theme" Target="/ppt/slideMasters/theme/theme1.xml" Id="R568878effb954e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8e0554e11e42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711442e0346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0895171404d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b956e7ef449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c0ac9200646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c88f687b343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f9e450cee4a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34ecdd86648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FORVALTNINGSPARTNER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FORVALTNINGSPARTNER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31 782 838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1 721 281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1 377 263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1 972 871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6 779 642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BEMA HOLDING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SIRI SARS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LØVDAL DAG RUNE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 STUMPF HOLDING AS  –  18,7 %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HAUGEDAL KENNETH EDVIN  –  14,9 %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DRL HOLDING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Markens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post@forvaltningspartner.no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976 494 741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