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c1b96714c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a5c53aca7451c"/>
  </p:sldMasterIdLst>
  <p:sldIdLst>
    <p:sldId xmlns:r="http://schemas.openxmlformats.org/officeDocument/2006/relationships" id="256" r:id="Rb00ef44ca0c24ead"/>
    <p:sldId xmlns:r="http://schemas.openxmlformats.org/officeDocument/2006/relationships" id="257" r:id="R2e8b80bb21674865"/>
    <p:sldId xmlns:r="http://schemas.openxmlformats.org/officeDocument/2006/relationships" id="258" r:id="R007ac4dfafe44d0b"/>
    <p:sldId xmlns:r="http://schemas.openxmlformats.org/officeDocument/2006/relationships" id="259" r:id="R9d598c40a4bb425a"/>
    <p:sldId xmlns:r="http://schemas.openxmlformats.org/officeDocument/2006/relationships" id="260" r:id="R7d187093aa2140cd"/>
    <p:sldId xmlns:r="http://schemas.openxmlformats.org/officeDocument/2006/relationships" id="261" r:id="Rb2853e1532f7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a5c53aca7451c" /><Relationship Type="http://schemas.openxmlformats.org/officeDocument/2006/relationships/slide" Target="/ppt/slides/slide1.xml" Id="Rb00ef44ca0c24ead" /><Relationship Type="http://schemas.openxmlformats.org/officeDocument/2006/relationships/slide" Target="/ppt/slides/slide2.xml" Id="R2e8b80bb21674865" /><Relationship Type="http://schemas.openxmlformats.org/officeDocument/2006/relationships/slide" Target="/ppt/slides/slide3.xml" Id="R007ac4dfafe44d0b" /><Relationship Type="http://schemas.openxmlformats.org/officeDocument/2006/relationships/slide" Target="/ppt/slides/slide4.xml" Id="R9d598c40a4bb425a" /><Relationship Type="http://schemas.openxmlformats.org/officeDocument/2006/relationships/slide" Target="/ppt/slides/slide5.xml" Id="R7d187093aa2140cd" /><Relationship Type="http://schemas.openxmlformats.org/officeDocument/2006/relationships/slide" Target="/ppt/slides/slide6.xml" Id="Rb2853e1532f7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859f43acb4c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48fb252824660" /><Relationship Type="http://schemas.openxmlformats.org/officeDocument/2006/relationships/theme" Target="/ppt/slideMasters/theme/theme1.xml" Id="Rb16c6d7bfdcb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48fb25282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0423c893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4558e6e07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b4017bde5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576f32235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fd879d7c0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f1376baab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NORLANDIA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NORLANDIA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−546 830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9 702 387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175 509 594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193 983 561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976 518 373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HOLDING AS</a:t>
            </a:r>
          </a:p>
        </p:txBody>
      </p:sp>
    </p:spTree>
  </p:cSld>
  <p:clrMapOvr>
    <a:masterClrMapping xmlns:a="http://schemas.openxmlformats.org/drawingml/2006/main"/>
  </p:clrMapOvr>
</p:sld>
</file>