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bdf8decb9749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b62ead11914184"/>
  </p:sldMasterIdLst>
  <p:sldIdLst>
    <p:sldId xmlns:r="http://schemas.openxmlformats.org/officeDocument/2006/relationships" id="256" r:id="R6296b22bca4947e9"/>
    <p:sldId xmlns:r="http://schemas.openxmlformats.org/officeDocument/2006/relationships" id="257" r:id="Ra80b2ef475884564"/>
    <p:sldId xmlns:r="http://schemas.openxmlformats.org/officeDocument/2006/relationships" id="258" r:id="Rda10d5daa5204421"/>
    <p:sldId xmlns:r="http://schemas.openxmlformats.org/officeDocument/2006/relationships" id="259" r:id="R7e5675e8bbbd468e"/>
    <p:sldId xmlns:r="http://schemas.openxmlformats.org/officeDocument/2006/relationships" id="260" r:id="Rfc0426da81374000"/>
    <p:sldId xmlns:r="http://schemas.openxmlformats.org/officeDocument/2006/relationships" id="261" r:id="Re65638013b2e4274"/>
    <p:sldId xmlns:r="http://schemas.openxmlformats.org/officeDocument/2006/relationships" id="262" r:id="R5583c62cc8bc44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62ead11914184" /><Relationship Type="http://schemas.openxmlformats.org/officeDocument/2006/relationships/slide" Target="/ppt/slides/slide1.xml" Id="R6296b22bca4947e9" /><Relationship Type="http://schemas.openxmlformats.org/officeDocument/2006/relationships/slide" Target="/ppt/slides/slide2.xml" Id="Ra80b2ef475884564" /><Relationship Type="http://schemas.openxmlformats.org/officeDocument/2006/relationships/slide" Target="/ppt/slides/slide3.xml" Id="Rda10d5daa5204421" /><Relationship Type="http://schemas.openxmlformats.org/officeDocument/2006/relationships/slide" Target="/ppt/slides/slide4.xml" Id="R7e5675e8bbbd468e" /><Relationship Type="http://schemas.openxmlformats.org/officeDocument/2006/relationships/slide" Target="/ppt/slides/slide5.xml" Id="Rfc0426da81374000" /><Relationship Type="http://schemas.openxmlformats.org/officeDocument/2006/relationships/slide" Target="/ppt/slides/slide6.xml" Id="Re65638013b2e4274" /><Relationship Type="http://schemas.openxmlformats.org/officeDocument/2006/relationships/slide" Target="/ppt/slides/slide7.xml" Id="R5583c62cc8bc44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de40e64ac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5dfb64deb4ea1" /><Relationship Type="http://schemas.openxmlformats.org/officeDocument/2006/relationships/theme" Target="/ppt/slideMasters/theme/theme1.xml" Id="R3354d82ef85546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5dfb64deb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c61b0af6c47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266a2450140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850e442c541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f1cd63de842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3cb3ed08442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8548738f040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9652782f7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TIKO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17 352 859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814 357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5 967 905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11 342 635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HAGEN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HAGEN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22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976 527 461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