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09123ed3524f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f9e1555fce41bf"/>
  </p:sldMasterIdLst>
  <p:sldIdLst>
    <p:sldId xmlns:r="http://schemas.openxmlformats.org/officeDocument/2006/relationships" id="256" r:id="Ra7da0f6c585d4c20"/>
    <p:sldId xmlns:r="http://schemas.openxmlformats.org/officeDocument/2006/relationships" id="257" r:id="Rc7995e4971b94935"/>
    <p:sldId xmlns:r="http://schemas.openxmlformats.org/officeDocument/2006/relationships" id="258" r:id="R6d7b8aefdc0748c7"/>
    <p:sldId xmlns:r="http://schemas.openxmlformats.org/officeDocument/2006/relationships" id="259" r:id="R6143923d63eb4fbe"/>
    <p:sldId xmlns:r="http://schemas.openxmlformats.org/officeDocument/2006/relationships" id="260" r:id="R54e1b4165f71401f"/>
    <p:sldId xmlns:r="http://schemas.openxmlformats.org/officeDocument/2006/relationships" id="261" r:id="Ra5295700d16943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f9e1555fce41bf" /><Relationship Type="http://schemas.openxmlformats.org/officeDocument/2006/relationships/slide" Target="/ppt/slides/slide1.xml" Id="Ra7da0f6c585d4c20" /><Relationship Type="http://schemas.openxmlformats.org/officeDocument/2006/relationships/slide" Target="/ppt/slides/slide2.xml" Id="Rc7995e4971b94935" /><Relationship Type="http://schemas.openxmlformats.org/officeDocument/2006/relationships/slide" Target="/ppt/slides/slide3.xml" Id="R6d7b8aefdc0748c7" /><Relationship Type="http://schemas.openxmlformats.org/officeDocument/2006/relationships/slide" Target="/ppt/slides/slide4.xml" Id="R6143923d63eb4fbe" /><Relationship Type="http://schemas.openxmlformats.org/officeDocument/2006/relationships/slide" Target="/ppt/slides/slide5.xml" Id="R54e1b4165f71401f" /><Relationship Type="http://schemas.openxmlformats.org/officeDocument/2006/relationships/slide" Target="/ppt/slides/slide6.xml" Id="Ra5295700d16943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ec5ccf09b04d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de54f9a044e91" /><Relationship Type="http://schemas.openxmlformats.org/officeDocument/2006/relationships/theme" Target="/ppt/slideMasters/theme/theme1.xml" Id="R4da65410cc2a40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3de54f9a044e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0c4f622d84c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18d1a198047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93c2360bd4b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635fbfce14d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cf3cb47ab42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1a5b39e414a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MELANGE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MELANGE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