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e70a6268c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1b4aef64d43a5"/>
  </p:sldMasterIdLst>
  <p:sldIdLst>
    <p:sldId xmlns:r="http://schemas.openxmlformats.org/officeDocument/2006/relationships" id="256" r:id="R78ba728d32b24a08"/>
    <p:sldId xmlns:r="http://schemas.openxmlformats.org/officeDocument/2006/relationships" id="257" r:id="R7106e5b836f34c8d"/>
    <p:sldId xmlns:r="http://schemas.openxmlformats.org/officeDocument/2006/relationships" id="258" r:id="Rb51ff253f2fc4d23"/>
    <p:sldId xmlns:r="http://schemas.openxmlformats.org/officeDocument/2006/relationships" id="259" r:id="R9e4a3e23413a4ec2"/>
    <p:sldId xmlns:r="http://schemas.openxmlformats.org/officeDocument/2006/relationships" id="260" r:id="Rbb06bfff14a74107"/>
    <p:sldId xmlns:r="http://schemas.openxmlformats.org/officeDocument/2006/relationships" id="261" r:id="R0b362108f86b48dc"/>
    <p:sldId xmlns:r="http://schemas.openxmlformats.org/officeDocument/2006/relationships" id="262" r:id="R811145c470ed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1b4aef64d43a5" /><Relationship Type="http://schemas.openxmlformats.org/officeDocument/2006/relationships/slide" Target="/ppt/slides/slide1.xml" Id="R78ba728d32b24a08" /><Relationship Type="http://schemas.openxmlformats.org/officeDocument/2006/relationships/slide" Target="/ppt/slides/slide2.xml" Id="R7106e5b836f34c8d" /><Relationship Type="http://schemas.openxmlformats.org/officeDocument/2006/relationships/slide" Target="/ppt/slides/slide3.xml" Id="Rb51ff253f2fc4d23" /><Relationship Type="http://schemas.openxmlformats.org/officeDocument/2006/relationships/slide" Target="/ppt/slides/slide4.xml" Id="R9e4a3e23413a4ec2" /><Relationship Type="http://schemas.openxmlformats.org/officeDocument/2006/relationships/slide" Target="/ppt/slides/slide5.xml" Id="Rbb06bfff14a74107" /><Relationship Type="http://schemas.openxmlformats.org/officeDocument/2006/relationships/slide" Target="/ppt/slides/slide6.xml" Id="R0b362108f86b48dc" /><Relationship Type="http://schemas.openxmlformats.org/officeDocument/2006/relationships/slide" Target="/ppt/slides/slide7.xml" Id="R811145c470ed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19b91529f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9e987169345c9" /><Relationship Type="http://schemas.openxmlformats.org/officeDocument/2006/relationships/theme" Target="/ppt/slideMasters/theme/theme1.xml" Id="R83eda287ba91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9e9871693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58276a5d6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d2a17dd12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09fd643d0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422bd0a68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353455b38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66101311d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6d19835de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FORSET GRUS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 GRUS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137 733 743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9 065 942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56 874 942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118 664 444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 GRUS HOLDING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OLEAH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Øvre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12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976 546 520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FORSET GRUS AS</a:t>
            </a:r>
          </a:p>
        </p:txBody>
      </p:sp>
    </p:spTree>
  </p:cSld>
  <p:clrMapOvr>
    <a:masterClrMapping xmlns:a="http://schemas.openxmlformats.org/drawingml/2006/main"/>
  </p:clrMapOvr>
</p:sld>
</file>