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4672ce3c346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53d860e6d54973"/>
  </p:sldMasterIdLst>
  <p:sldIdLst>
    <p:sldId xmlns:r="http://schemas.openxmlformats.org/officeDocument/2006/relationships" id="256" r:id="Rf0544ebf38254347"/>
    <p:sldId xmlns:r="http://schemas.openxmlformats.org/officeDocument/2006/relationships" id="257" r:id="Rdfae073345834c06"/>
    <p:sldId xmlns:r="http://schemas.openxmlformats.org/officeDocument/2006/relationships" id="258" r:id="R3591f3d2e07d4118"/>
    <p:sldId xmlns:r="http://schemas.openxmlformats.org/officeDocument/2006/relationships" id="259" r:id="Ra4b72d64c1f94e07"/>
    <p:sldId xmlns:r="http://schemas.openxmlformats.org/officeDocument/2006/relationships" id="260" r:id="Reab2e18e918846a2"/>
    <p:sldId xmlns:r="http://schemas.openxmlformats.org/officeDocument/2006/relationships" id="261" r:id="R17cf82b998d840d8"/>
    <p:sldId xmlns:r="http://schemas.openxmlformats.org/officeDocument/2006/relationships" id="262" r:id="Ra27a734f3d0e4c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3d860e6d54973" /><Relationship Type="http://schemas.openxmlformats.org/officeDocument/2006/relationships/slide" Target="/ppt/slides/slide1.xml" Id="Rf0544ebf38254347" /><Relationship Type="http://schemas.openxmlformats.org/officeDocument/2006/relationships/slide" Target="/ppt/slides/slide2.xml" Id="Rdfae073345834c06" /><Relationship Type="http://schemas.openxmlformats.org/officeDocument/2006/relationships/slide" Target="/ppt/slides/slide3.xml" Id="R3591f3d2e07d4118" /><Relationship Type="http://schemas.openxmlformats.org/officeDocument/2006/relationships/slide" Target="/ppt/slides/slide4.xml" Id="Ra4b72d64c1f94e07" /><Relationship Type="http://schemas.openxmlformats.org/officeDocument/2006/relationships/slide" Target="/ppt/slides/slide5.xml" Id="Reab2e18e918846a2" /><Relationship Type="http://schemas.openxmlformats.org/officeDocument/2006/relationships/slide" Target="/ppt/slides/slide6.xml" Id="R17cf82b998d840d8" /><Relationship Type="http://schemas.openxmlformats.org/officeDocument/2006/relationships/slide" Target="/ppt/slides/slide7.xml" Id="Ra27a734f3d0e4c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ee1ba9496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d7c8ed1404701" /><Relationship Type="http://schemas.openxmlformats.org/officeDocument/2006/relationships/theme" Target="/ppt/slideMasters/theme/theme1.xml" Id="R32ef80038123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d7c8ed140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a1820d029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9dbf59a75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997edd0a34b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e785b39f3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39155156f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78eb522074e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7f5ada10a4c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LINDE MATSERVICE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 MATSERVICE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12 396 307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1 688 270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1 360 893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4 349 554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GITTE TERESE LINDE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MAIRE KRYDSBY LINDE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976 554 000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 MATSERVICE AS</a:t>
            </a:r>
          </a:p>
        </p:txBody>
      </p:sp>
    </p:spTree>
  </p:cSld>
  <p:clrMapOvr>
    <a:masterClrMapping xmlns:a="http://schemas.openxmlformats.org/drawingml/2006/main"/>
  </p:clrMapOvr>
</p:sld>
</file>