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f84565c67348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0f12b907c54aa9"/>
  </p:sldMasterIdLst>
  <p:sldIdLst>
    <p:sldId xmlns:r="http://schemas.openxmlformats.org/officeDocument/2006/relationships" id="256" r:id="Re9f03fed9afe4860"/>
    <p:sldId xmlns:r="http://schemas.openxmlformats.org/officeDocument/2006/relationships" id="257" r:id="R0dda2bbbe0904d62"/>
    <p:sldId xmlns:r="http://schemas.openxmlformats.org/officeDocument/2006/relationships" id="258" r:id="R4c1e91c0196e4c43"/>
    <p:sldId xmlns:r="http://schemas.openxmlformats.org/officeDocument/2006/relationships" id="259" r:id="R857bc125826f4f04"/>
    <p:sldId xmlns:r="http://schemas.openxmlformats.org/officeDocument/2006/relationships" id="260" r:id="R4f8e74b079934817"/>
    <p:sldId xmlns:r="http://schemas.openxmlformats.org/officeDocument/2006/relationships" id="261" r:id="R39852a93b1f641ea"/>
    <p:sldId xmlns:r="http://schemas.openxmlformats.org/officeDocument/2006/relationships" id="262" r:id="R05a107b99fbc4b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f12b907c54aa9" /><Relationship Type="http://schemas.openxmlformats.org/officeDocument/2006/relationships/slide" Target="/ppt/slides/slide1.xml" Id="Re9f03fed9afe4860" /><Relationship Type="http://schemas.openxmlformats.org/officeDocument/2006/relationships/slide" Target="/ppt/slides/slide2.xml" Id="R0dda2bbbe0904d62" /><Relationship Type="http://schemas.openxmlformats.org/officeDocument/2006/relationships/slide" Target="/ppt/slides/slide3.xml" Id="R4c1e91c0196e4c43" /><Relationship Type="http://schemas.openxmlformats.org/officeDocument/2006/relationships/slide" Target="/ppt/slides/slide4.xml" Id="R857bc125826f4f04" /><Relationship Type="http://schemas.openxmlformats.org/officeDocument/2006/relationships/slide" Target="/ppt/slides/slide5.xml" Id="R4f8e74b079934817" /><Relationship Type="http://schemas.openxmlformats.org/officeDocument/2006/relationships/slide" Target="/ppt/slides/slide6.xml" Id="R39852a93b1f641ea" /><Relationship Type="http://schemas.openxmlformats.org/officeDocument/2006/relationships/slide" Target="/ppt/slides/slide7.xml" Id="R05a107b99fbc4b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65701f46a46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dd2fb78df4734" /><Relationship Type="http://schemas.openxmlformats.org/officeDocument/2006/relationships/theme" Target="/ppt/slideMasters/theme/theme1.xml" Id="R422b790585b542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6dd2fb78df47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04e19e13d47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3e5e9e5384e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32314f7a549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5e31db5ef4a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d0ac0b6684b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e9c8bc7bb49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776cd0d1341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REGNSKAPSTJENESTER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3 214 047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391 591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376 064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1 646 068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ANDERS ØYNES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TURID ANDERSEN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Industritoppen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02 76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geir@rtjen.no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www.rtjen.no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976 576 594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AS</a:t>
            </a:r>
          </a:p>
        </p:txBody>
      </p:sp>
    </p:spTree>
  </p:cSld>
  <p:clrMapOvr>
    <a:masterClrMapping xmlns:a="http://schemas.openxmlformats.org/drawingml/2006/main"/>
  </p:clrMapOvr>
</p:sld>
</file>