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8edd8955b64f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d2eb9413a747c9"/>
  </p:sldMasterIdLst>
  <p:sldIdLst>
    <p:sldId xmlns:r="http://schemas.openxmlformats.org/officeDocument/2006/relationships" id="256" r:id="R7ef04edabece4bbd"/>
    <p:sldId xmlns:r="http://schemas.openxmlformats.org/officeDocument/2006/relationships" id="257" r:id="R5e98c8b0b9fb41c9"/>
    <p:sldId xmlns:r="http://schemas.openxmlformats.org/officeDocument/2006/relationships" id="258" r:id="R34d6cb96451f46e8"/>
    <p:sldId xmlns:r="http://schemas.openxmlformats.org/officeDocument/2006/relationships" id="259" r:id="R961ed43c47ec4d67"/>
    <p:sldId xmlns:r="http://schemas.openxmlformats.org/officeDocument/2006/relationships" id="260" r:id="R1f0a4a6e2e4543ab"/>
    <p:sldId xmlns:r="http://schemas.openxmlformats.org/officeDocument/2006/relationships" id="261" r:id="Ra0fc0310da464606"/>
    <p:sldId xmlns:r="http://schemas.openxmlformats.org/officeDocument/2006/relationships" id="262" r:id="Rf90e43c3b2254b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d2eb9413a747c9" /><Relationship Type="http://schemas.openxmlformats.org/officeDocument/2006/relationships/slide" Target="/ppt/slides/slide1.xml" Id="R7ef04edabece4bbd" /><Relationship Type="http://schemas.openxmlformats.org/officeDocument/2006/relationships/slide" Target="/ppt/slides/slide2.xml" Id="R5e98c8b0b9fb41c9" /><Relationship Type="http://schemas.openxmlformats.org/officeDocument/2006/relationships/slide" Target="/ppt/slides/slide3.xml" Id="R34d6cb96451f46e8" /><Relationship Type="http://schemas.openxmlformats.org/officeDocument/2006/relationships/slide" Target="/ppt/slides/slide4.xml" Id="R961ed43c47ec4d67" /><Relationship Type="http://schemas.openxmlformats.org/officeDocument/2006/relationships/slide" Target="/ppt/slides/slide5.xml" Id="R1f0a4a6e2e4543ab" /><Relationship Type="http://schemas.openxmlformats.org/officeDocument/2006/relationships/slide" Target="/ppt/slides/slide6.xml" Id="Ra0fc0310da464606" /><Relationship Type="http://schemas.openxmlformats.org/officeDocument/2006/relationships/slide" Target="/ppt/slides/slide7.xml" Id="Rf90e43c3b2254b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26ab4a5f848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3c9db32cb462c" /><Relationship Type="http://schemas.openxmlformats.org/officeDocument/2006/relationships/theme" Target="/ppt/slideMasters/theme/theme1.xml" Id="Ra8bc6ae0547645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93c9db32cb46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477c4eef643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1528ad9304c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18f8bf6f84a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36a7e7f8147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2b8378a144e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08146a27243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2b53d0ad040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PLUSS &amp; MINUS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PLUSS &amp; MINUS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3 420 154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579 683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510 947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511 720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2 372 284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1610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firmapost@pluss-minus.no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976 576 845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&amp; MINUS AS</a:t>
            </a:r>
          </a:p>
        </p:txBody>
      </p:sp>
    </p:spTree>
  </p:cSld>
  <p:clrMapOvr>
    <a:masterClrMapping xmlns:a="http://schemas.openxmlformats.org/drawingml/2006/main"/>
  </p:clrMapOvr>
</p:sld>
</file>