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4d8ccb60d445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9d5129c3ed45e5"/>
  </p:sldMasterIdLst>
  <p:sldIdLst>
    <p:sldId xmlns:r="http://schemas.openxmlformats.org/officeDocument/2006/relationships" id="256" r:id="R8b47b05973ad45de"/>
    <p:sldId xmlns:r="http://schemas.openxmlformats.org/officeDocument/2006/relationships" id="257" r:id="R841cfa6f74764180"/>
    <p:sldId xmlns:r="http://schemas.openxmlformats.org/officeDocument/2006/relationships" id="258" r:id="R38fc397ecd744559"/>
    <p:sldId xmlns:r="http://schemas.openxmlformats.org/officeDocument/2006/relationships" id="259" r:id="R9b7c7dddb83e40ec"/>
    <p:sldId xmlns:r="http://schemas.openxmlformats.org/officeDocument/2006/relationships" id="260" r:id="Rdd90d0b5650f447d"/>
    <p:sldId xmlns:r="http://schemas.openxmlformats.org/officeDocument/2006/relationships" id="261" r:id="Rd176982fd99149f8"/>
    <p:sldId xmlns:r="http://schemas.openxmlformats.org/officeDocument/2006/relationships" id="262" r:id="Rd450bcbe6f8b45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9d5129c3ed45e5" /><Relationship Type="http://schemas.openxmlformats.org/officeDocument/2006/relationships/slide" Target="/ppt/slides/slide1.xml" Id="R8b47b05973ad45de" /><Relationship Type="http://schemas.openxmlformats.org/officeDocument/2006/relationships/slide" Target="/ppt/slides/slide2.xml" Id="R841cfa6f74764180" /><Relationship Type="http://schemas.openxmlformats.org/officeDocument/2006/relationships/slide" Target="/ppt/slides/slide3.xml" Id="R38fc397ecd744559" /><Relationship Type="http://schemas.openxmlformats.org/officeDocument/2006/relationships/slide" Target="/ppt/slides/slide4.xml" Id="R9b7c7dddb83e40ec" /><Relationship Type="http://schemas.openxmlformats.org/officeDocument/2006/relationships/slide" Target="/ppt/slides/slide5.xml" Id="Rdd90d0b5650f447d" /><Relationship Type="http://schemas.openxmlformats.org/officeDocument/2006/relationships/slide" Target="/ppt/slides/slide6.xml" Id="Rd176982fd99149f8" /><Relationship Type="http://schemas.openxmlformats.org/officeDocument/2006/relationships/slide" Target="/ppt/slides/slide7.xml" Id="Rd450bcbe6f8b45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9bee641c3c4a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24e1a30924c04" /><Relationship Type="http://schemas.openxmlformats.org/officeDocument/2006/relationships/theme" Target="/ppt/slideMasters/theme/theme1.xml" Id="R7569358f4b574e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a24e1a30924c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f333f5d8c49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720fbd0b147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95f33f3f54f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4782a8af84c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823592a224e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ca4e59f4e4b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7060bc0ea4c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SKOGAN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SKOGAN GÅRD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−1 395 533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111 789 680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111 805 930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VICAMA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54 83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976 584 090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