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bdaa0b201840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6c80a7c1de4dd6"/>
  </p:sldMasterIdLst>
  <p:sldIdLst>
    <p:sldId xmlns:r="http://schemas.openxmlformats.org/officeDocument/2006/relationships" id="256" r:id="Rb1ce1bd10b6b4b2e"/>
    <p:sldId xmlns:r="http://schemas.openxmlformats.org/officeDocument/2006/relationships" id="257" r:id="R7348fe6b31804d4a"/>
    <p:sldId xmlns:r="http://schemas.openxmlformats.org/officeDocument/2006/relationships" id="258" r:id="R78bfb1dbf84c40b4"/>
    <p:sldId xmlns:r="http://schemas.openxmlformats.org/officeDocument/2006/relationships" id="259" r:id="R3fb5f7efb60c4dcd"/>
    <p:sldId xmlns:r="http://schemas.openxmlformats.org/officeDocument/2006/relationships" id="260" r:id="R6564000418294aa9"/>
    <p:sldId xmlns:r="http://schemas.openxmlformats.org/officeDocument/2006/relationships" id="261" r:id="Rc620f8b4fc2740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6c80a7c1de4dd6" /><Relationship Type="http://schemas.openxmlformats.org/officeDocument/2006/relationships/slide" Target="/ppt/slides/slide1.xml" Id="Rb1ce1bd10b6b4b2e" /><Relationship Type="http://schemas.openxmlformats.org/officeDocument/2006/relationships/slide" Target="/ppt/slides/slide2.xml" Id="R7348fe6b31804d4a" /><Relationship Type="http://schemas.openxmlformats.org/officeDocument/2006/relationships/slide" Target="/ppt/slides/slide3.xml" Id="R78bfb1dbf84c40b4" /><Relationship Type="http://schemas.openxmlformats.org/officeDocument/2006/relationships/slide" Target="/ppt/slides/slide4.xml" Id="R3fb5f7efb60c4dcd" /><Relationship Type="http://schemas.openxmlformats.org/officeDocument/2006/relationships/slide" Target="/ppt/slides/slide5.xml" Id="R6564000418294aa9" /><Relationship Type="http://schemas.openxmlformats.org/officeDocument/2006/relationships/slide" Target="/ppt/slides/slide6.xml" Id="Rc620f8b4fc2740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1fbc62249d4c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beaa2e3b8d43aa" /><Relationship Type="http://schemas.openxmlformats.org/officeDocument/2006/relationships/theme" Target="/ppt/slideMasters/theme/theme1.xml" Id="R0eb14cb04e794d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beaa2e3b8d43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157f8a120441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c131afcb444c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0088259d1043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0aa98767a64f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cd9b777d5241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77305199d444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STOREBRAND AKSJE INNLAND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STOREBRAND AKSJE INNLAND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STOREBRAND AKSJE INNLAND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STOREBRAND AKSJE INNLAND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STOREBRAND AKSJE INNLAND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STOREBRAND AKSJE INNLAND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−8 895 168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399 815 464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2 648 285 511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2 651 710 969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STOREBRAND AKSJE INNLAND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Storebrand Asset Management AS, Professor Kohts vei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31 50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v1c@storebrand.no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www.storebrand.no/fond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976 588 010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STOREBRAND AKSJE INNLAND</a:t>
            </a:r>
          </a:p>
        </p:txBody>
      </p:sp>
    </p:spTree>
  </p:cSld>
  <p:clrMapOvr>
    <a:masterClrMapping xmlns:a="http://schemas.openxmlformats.org/drawingml/2006/main"/>
  </p:clrMapOvr>
</p:sld>
</file>