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15681388c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6a786e5e74530"/>
  </p:sldMasterIdLst>
  <p:sldIdLst>
    <p:sldId xmlns:r="http://schemas.openxmlformats.org/officeDocument/2006/relationships" id="256" r:id="R34a23488f05a4b16"/>
    <p:sldId xmlns:r="http://schemas.openxmlformats.org/officeDocument/2006/relationships" id="257" r:id="R168864ec969746f2"/>
    <p:sldId xmlns:r="http://schemas.openxmlformats.org/officeDocument/2006/relationships" id="258" r:id="R4032484666ae49f3"/>
    <p:sldId xmlns:r="http://schemas.openxmlformats.org/officeDocument/2006/relationships" id="259" r:id="R8695a084879b4ed1"/>
    <p:sldId xmlns:r="http://schemas.openxmlformats.org/officeDocument/2006/relationships" id="260" r:id="R0bc7a066d829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6a786e5e74530" /><Relationship Type="http://schemas.openxmlformats.org/officeDocument/2006/relationships/slide" Target="/ppt/slides/slide1.xml" Id="R34a23488f05a4b16" /><Relationship Type="http://schemas.openxmlformats.org/officeDocument/2006/relationships/slide" Target="/ppt/slides/slide2.xml" Id="R168864ec969746f2" /><Relationship Type="http://schemas.openxmlformats.org/officeDocument/2006/relationships/slide" Target="/ppt/slides/slide3.xml" Id="R4032484666ae49f3" /><Relationship Type="http://schemas.openxmlformats.org/officeDocument/2006/relationships/slide" Target="/ppt/slides/slide4.xml" Id="R8695a084879b4ed1" /><Relationship Type="http://schemas.openxmlformats.org/officeDocument/2006/relationships/slide" Target="/ppt/slides/slide5.xml" Id="R0bc7a066d829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651bc73b4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8bdc26c04262" /><Relationship Type="http://schemas.openxmlformats.org/officeDocument/2006/relationships/theme" Target="/ppt/slideMasters/theme/theme1.xml" Id="R41152ae294c0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a8bdc26c0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6fe3b1346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b2e30309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8082acc08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544a23b8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7efcd8e0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KOMMUNEREVISJON IKS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976 634 934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