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48a7c18875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983c8c2414936"/>
  </p:sldMasterIdLst>
  <p:sldIdLst>
    <p:sldId xmlns:r="http://schemas.openxmlformats.org/officeDocument/2006/relationships" id="256" r:id="Rf83a6ca248aa437d"/>
    <p:sldId xmlns:r="http://schemas.openxmlformats.org/officeDocument/2006/relationships" id="257" r:id="Rf394e3870f2242a6"/>
    <p:sldId xmlns:r="http://schemas.openxmlformats.org/officeDocument/2006/relationships" id="258" r:id="R19a1577b17c64d72"/>
    <p:sldId xmlns:r="http://schemas.openxmlformats.org/officeDocument/2006/relationships" id="259" r:id="Rc2b4f17dd7604bf7"/>
    <p:sldId xmlns:r="http://schemas.openxmlformats.org/officeDocument/2006/relationships" id="260" r:id="Recf8a0ab8acf45ba"/>
    <p:sldId xmlns:r="http://schemas.openxmlformats.org/officeDocument/2006/relationships" id="261" r:id="R4fd0a7e6e37f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983c8c2414936" /><Relationship Type="http://schemas.openxmlformats.org/officeDocument/2006/relationships/slide" Target="/ppt/slides/slide1.xml" Id="Rf83a6ca248aa437d" /><Relationship Type="http://schemas.openxmlformats.org/officeDocument/2006/relationships/slide" Target="/ppt/slides/slide2.xml" Id="Rf394e3870f2242a6" /><Relationship Type="http://schemas.openxmlformats.org/officeDocument/2006/relationships/slide" Target="/ppt/slides/slide3.xml" Id="R19a1577b17c64d72" /><Relationship Type="http://schemas.openxmlformats.org/officeDocument/2006/relationships/slide" Target="/ppt/slides/slide4.xml" Id="Rc2b4f17dd7604bf7" /><Relationship Type="http://schemas.openxmlformats.org/officeDocument/2006/relationships/slide" Target="/ppt/slides/slide5.xml" Id="Recf8a0ab8acf45ba" /><Relationship Type="http://schemas.openxmlformats.org/officeDocument/2006/relationships/slide" Target="/ppt/slides/slide6.xml" Id="R4fd0a7e6e37f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20fcc4495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654d5a684b96" /><Relationship Type="http://schemas.openxmlformats.org/officeDocument/2006/relationships/theme" Target="/ppt/slideMasters/theme/theme1.xml" Id="R179def98e2d2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4f654d5a68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fb5e2510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1c060fad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bdb75649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95812c79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02796f0be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8f8906e9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MØBLER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MØBLER ANS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672 079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5 237 944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Bedehusvegen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65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976 770 064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