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b686ca99d144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95bc79079b4fb7"/>
  </p:sldMasterIdLst>
  <p:sldIdLst>
    <p:sldId xmlns:r="http://schemas.openxmlformats.org/officeDocument/2006/relationships" id="256" r:id="Rbb61795791ee4c9a"/>
    <p:sldId xmlns:r="http://schemas.openxmlformats.org/officeDocument/2006/relationships" id="257" r:id="R73c30617ad5d4c3b"/>
    <p:sldId xmlns:r="http://schemas.openxmlformats.org/officeDocument/2006/relationships" id="258" r:id="Red848308db6542b1"/>
    <p:sldId xmlns:r="http://schemas.openxmlformats.org/officeDocument/2006/relationships" id="259" r:id="R33b436c7f8de4e78"/>
    <p:sldId xmlns:r="http://schemas.openxmlformats.org/officeDocument/2006/relationships" id="260" r:id="Rf7ae9ca0ba85401f"/>
    <p:sldId xmlns:r="http://schemas.openxmlformats.org/officeDocument/2006/relationships" id="261" r:id="R331655bc48154d7e"/>
    <p:sldId xmlns:r="http://schemas.openxmlformats.org/officeDocument/2006/relationships" id="262" r:id="R64de7db65c3f46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95bc79079b4fb7" /><Relationship Type="http://schemas.openxmlformats.org/officeDocument/2006/relationships/slide" Target="/ppt/slides/slide1.xml" Id="Rbb61795791ee4c9a" /><Relationship Type="http://schemas.openxmlformats.org/officeDocument/2006/relationships/slide" Target="/ppt/slides/slide2.xml" Id="R73c30617ad5d4c3b" /><Relationship Type="http://schemas.openxmlformats.org/officeDocument/2006/relationships/slide" Target="/ppt/slides/slide3.xml" Id="Red848308db6542b1" /><Relationship Type="http://schemas.openxmlformats.org/officeDocument/2006/relationships/slide" Target="/ppt/slides/slide4.xml" Id="R33b436c7f8de4e78" /><Relationship Type="http://schemas.openxmlformats.org/officeDocument/2006/relationships/slide" Target="/ppt/slides/slide5.xml" Id="Rf7ae9ca0ba85401f" /><Relationship Type="http://schemas.openxmlformats.org/officeDocument/2006/relationships/slide" Target="/ppt/slides/slide6.xml" Id="R331655bc48154d7e" /><Relationship Type="http://schemas.openxmlformats.org/officeDocument/2006/relationships/slide" Target="/ppt/slides/slide7.xml" Id="R64de7db65c3f46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dfc1a2f6c649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3badc54054470" /><Relationship Type="http://schemas.openxmlformats.org/officeDocument/2006/relationships/theme" Target="/ppt/slideMasters/theme/theme1.xml" Id="Radde0227b62940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63badc540544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9363e138a4f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bbf998b4247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401bdec6d45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531c02e994a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e43083aa5945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8f8cd397a4f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b4b2806a443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LATHYRUS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LATHYRUS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LATHYRUS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LATHYRUS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LATHYRUS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LATHYRUS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4 151 540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16 403 903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16 923 903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LATHYRUS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LILLIN JOHANNE CATHRINE KNUDTZON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NICOLAI KNUDTZON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BRODER KNUDTZON  –  23,0 %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 BIRGITTE KNUDTZON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NICOLAI KNUDTZON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CATHRINE KNUDTZON  –  3,5 %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LATHYRUS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Thomas Knudtzon, Kruses gate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thonk10@gmail.com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976 784 073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LATHYRUS AS</a:t>
            </a:r>
          </a:p>
        </p:txBody>
      </p:sp>
    </p:spTree>
  </p:cSld>
  <p:clrMapOvr>
    <a:masterClrMapping xmlns:a="http://schemas.openxmlformats.org/drawingml/2006/main"/>
  </p:clrMapOvr>
</p:sld>
</file>