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313c0f50e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e61503ac147aa"/>
  </p:sldMasterIdLst>
  <p:sldIdLst>
    <p:sldId xmlns:r="http://schemas.openxmlformats.org/officeDocument/2006/relationships" id="256" r:id="Ra0274db42ef6491a"/>
    <p:sldId xmlns:r="http://schemas.openxmlformats.org/officeDocument/2006/relationships" id="257" r:id="R0aa93b69141944db"/>
    <p:sldId xmlns:r="http://schemas.openxmlformats.org/officeDocument/2006/relationships" id="258" r:id="R45476348efab49b2"/>
    <p:sldId xmlns:r="http://schemas.openxmlformats.org/officeDocument/2006/relationships" id="259" r:id="Rd668f99284fd4345"/>
    <p:sldId xmlns:r="http://schemas.openxmlformats.org/officeDocument/2006/relationships" id="260" r:id="R1011b64d0ebd4dd7"/>
    <p:sldId xmlns:r="http://schemas.openxmlformats.org/officeDocument/2006/relationships" id="261" r:id="R9c5bdc5f262b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e61503ac147aa" /><Relationship Type="http://schemas.openxmlformats.org/officeDocument/2006/relationships/slide" Target="/ppt/slides/slide1.xml" Id="Ra0274db42ef6491a" /><Relationship Type="http://schemas.openxmlformats.org/officeDocument/2006/relationships/slide" Target="/ppt/slides/slide2.xml" Id="R0aa93b69141944db" /><Relationship Type="http://schemas.openxmlformats.org/officeDocument/2006/relationships/slide" Target="/ppt/slides/slide3.xml" Id="R45476348efab49b2" /><Relationship Type="http://schemas.openxmlformats.org/officeDocument/2006/relationships/slide" Target="/ppt/slides/slide4.xml" Id="Rd668f99284fd4345" /><Relationship Type="http://schemas.openxmlformats.org/officeDocument/2006/relationships/slide" Target="/ppt/slides/slide5.xml" Id="R1011b64d0ebd4dd7" /><Relationship Type="http://schemas.openxmlformats.org/officeDocument/2006/relationships/slide" Target="/ppt/slides/slide6.xml" Id="R9c5bdc5f262b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92c116aa5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17fecc8334ff7" /><Relationship Type="http://schemas.openxmlformats.org/officeDocument/2006/relationships/theme" Target="/ppt/slideMasters/theme/theme1.xml" Id="Rd4a8b09c15d1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17fecc833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0f045925b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2b905bed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9325f9839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e10aed80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3ef0428b5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590fff9fc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