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8078eeae9047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c8b60ac774abd"/>
  </p:sldMasterIdLst>
  <p:sldIdLst>
    <p:sldId xmlns:r="http://schemas.openxmlformats.org/officeDocument/2006/relationships" id="256" r:id="R34a71a7eea5d4114"/>
    <p:sldId xmlns:r="http://schemas.openxmlformats.org/officeDocument/2006/relationships" id="257" r:id="R6277f625ec2b4e76"/>
    <p:sldId xmlns:r="http://schemas.openxmlformats.org/officeDocument/2006/relationships" id="258" r:id="R0c5786209c894dfa"/>
    <p:sldId xmlns:r="http://schemas.openxmlformats.org/officeDocument/2006/relationships" id="259" r:id="Ra6def6849c404029"/>
    <p:sldId xmlns:r="http://schemas.openxmlformats.org/officeDocument/2006/relationships" id="260" r:id="R1c653bb7975b4cf3"/>
    <p:sldId xmlns:r="http://schemas.openxmlformats.org/officeDocument/2006/relationships" id="261" r:id="R52ee9dbebbb7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c8b60ac774abd" /><Relationship Type="http://schemas.openxmlformats.org/officeDocument/2006/relationships/slide" Target="/ppt/slides/slide1.xml" Id="R34a71a7eea5d4114" /><Relationship Type="http://schemas.openxmlformats.org/officeDocument/2006/relationships/slide" Target="/ppt/slides/slide2.xml" Id="R6277f625ec2b4e76" /><Relationship Type="http://schemas.openxmlformats.org/officeDocument/2006/relationships/slide" Target="/ppt/slides/slide3.xml" Id="R0c5786209c894dfa" /><Relationship Type="http://schemas.openxmlformats.org/officeDocument/2006/relationships/slide" Target="/ppt/slides/slide4.xml" Id="Ra6def6849c404029" /><Relationship Type="http://schemas.openxmlformats.org/officeDocument/2006/relationships/slide" Target="/ppt/slides/slide5.xml" Id="R1c653bb7975b4cf3" /><Relationship Type="http://schemas.openxmlformats.org/officeDocument/2006/relationships/slide" Target="/ppt/slides/slide6.xml" Id="R52ee9dbebbb7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de4bc9d0143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94c32268b490e" /><Relationship Type="http://schemas.openxmlformats.org/officeDocument/2006/relationships/theme" Target="/ppt/slideMasters/theme/theme1.xml" Id="R0f4970d6503b4c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d94c32268b49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4e5d782d540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100188f0141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885e8a16a4e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202fc02034f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52ca55dbb48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a41ad6f0643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JERNBANEETATENS SAMFUNDSBYGNING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JERNBANEETATENS SAMFUNDSBYGNING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18 616 075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18 616 883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jernbaneforbund, 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976 813 596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