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95764c7e6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e644d8dd14d93"/>
  </p:sldMasterIdLst>
  <p:sldIdLst>
    <p:sldId xmlns:r="http://schemas.openxmlformats.org/officeDocument/2006/relationships" id="256" r:id="R5674430e4c4d4ae9"/>
    <p:sldId xmlns:r="http://schemas.openxmlformats.org/officeDocument/2006/relationships" id="257" r:id="R061f61ee007843ec"/>
    <p:sldId xmlns:r="http://schemas.openxmlformats.org/officeDocument/2006/relationships" id="258" r:id="Re45ebe3aa2ad457f"/>
    <p:sldId xmlns:r="http://schemas.openxmlformats.org/officeDocument/2006/relationships" id="259" r:id="R89c7cdd0c3ae4e9a"/>
    <p:sldId xmlns:r="http://schemas.openxmlformats.org/officeDocument/2006/relationships" id="260" r:id="R5b5fd97bceac4009"/>
    <p:sldId xmlns:r="http://schemas.openxmlformats.org/officeDocument/2006/relationships" id="261" r:id="R58dde1d966a94bc2"/>
    <p:sldId xmlns:r="http://schemas.openxmlformats.org/officeDocument/2006/relationships" id="262" r:id="R0646d71b8405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e644d8dd14d93" /><Relationship Type="http://schemas.openxmlformats.org/officeDocument/2006/relationships/slide" Target="/ppt/slides/slide1.xml" Id="R5674430e4c4d4ae9" /><Relationship Type="http://schemas.openxmlformats.org/officeDocument/2006/relationships/slide" Target="/ppt/slides/slide2.xml" Id="R061f61ee007843ec" /><Relationship Type="http://schemas.openxmlformats.org/officeDocument/2006/relationships/slide" Target="/ppt/slides/slide3.xml" Id="Re45ebe3aa2ad457f" /><Relationship Type="http://schemas.openxmlformats.org/officeDocument/2006/relationships/slide" Target="/ppt/slides/slide4.xml" Id="R89c7cdd0c3ae4e9a" /><Relationship Type="http://schemas.openxmlformats.org/officeDocument/2006/relationships/slide" Target="/ppt/slides/slide5.xml" Id="R5b5fd97bceac4009" /><Relationship Type="http://schemas.openxmlformats.org/officeDocument/2006/relationships/slide" Target="/ppt/slides/slide6.xml" Id="R58dde1d966a94bc2" /><Relationship Type="http://schemas.openxmlformats.org/officeDocument/2006/relationships/slide" Target="/ppt/slides/slide7.xml" Id="R0646d71b8405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b6e2cde03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88d291c34cab" /><Relationship Type="http://schemas.openxmlformats.org/officeDocument/2006/relationships/theme" Target="/ppt/slideMasters/theme/theme1.xml" Id="R134a3984cab2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788d291c3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0bebc2854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8d395006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150d335e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ad72a802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0ba08338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b0f62ba2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39c59acd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