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0a3d2bec5745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4b82c110d04b34"/>
  </p:sldMasterIdLst>
  <p:sldIdLst>
    <p:sldId xmlns:r="http://schemas.openxmlformats.org/officeDocument/2006/relationships" id="256" r:id="R02b915d464004b23"/>
    <p:sldId xmlns:r="http://schemas.openxmlformats.org/officeDocument/2006/relationships" id="257" r:id="Re173de04ddb747d3"/>
    <p:sldId xmlns:r="http://schemas.openxmlformats.org/officeDocument/2006/relationships" id="258" r:id="R0bd6ecb2e8104758"/>
    <p:sldId xmlns:r="http://schemas.openxmlformats.org/officeDocument/2006/relationships" id="259" r:id="R7f645962f4b347bb"/>
    <p:sldId xmlns:r="http://schemas.openxmlformats.org/officeDocument/2006/relationships" id="260" r:id="Rcb08f93fb0974a29"/>
    <p:sldId xmlns:r="http://schemas.openxmlformats.org/officeDocument/2006/relationships" id="261" r:id="Rd750df54a8c947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4b82c110d04b34" /><Relationship Type="http://schemas.openxmlformats.org/officeDocument/2006/relationships/slide" Target="/ppt/slides/slide1.xml" Id="R02b915d464004b23" /><Relationship Type="http://schemas.openxmlformats.org/officeDocument/2006/relationships/slide" Target="/ppt/slides/slide2.xml" Id="Re173de04ddb747d3" /><Relationship Type="http://schemas.openxmlformats.org/officeDocument/2006/relationships/slide" Target="/ppt/slides/slide3.xml" Id="R0bd6ecb2e8104758" /><Relationship Type="http://schemas.openxmlformats.org/officeDocument/2006/relationships/slide" Target="/ppt/slides/slide4.xml" Id="R7f645962f4b347bb" /><Relationship Type="http://schemas.openxmlformats.org/officeDocument/2006/relationships/slide" Target="/ppt/slides/slide5.xml" Id="Rcb08f93fb0974a29" /><Relationship Type="http://schemas.openxmlformats.org/officeDocument/2006/relationships/slide" Target="/ppt/slides/slide6.xml" Id="Rd750df54a8c947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0075963c004f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d8a7d8d4c41d2" /><Relationship Type="http://schemas.openxmlformats.org/officeDocument/2006/relationships/theme" Target="/ppt/slideMasters/theme/theme1.xml" Id="R4af677717bc045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1d8a7d8d4c41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b22a2c7f04e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4b49b6eea47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52638084d42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275ebc85045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9ecbcc73d41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53db45e414c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CHRISTINE RASCH'S MINDE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CHRISTINE RASCH'S MINDE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CHRISTINE RASCH'S MINDE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CHRISTINE RASCH'S MINDE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CHRISTINE RASCH'S MINDE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CHRISTINE RASCH'S MINDE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2 054 475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1 808 296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1 857 060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9 855 965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9 858 984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CHRISTINE RASCH'S MINDE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Jonsokveien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sverre.kjenne@getmail.no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976 843 061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CHRISTINE RASCH'S MINDE</a:t>
            </a:r>
          </a:p>
        </p:txBody>
      </p:sp>
    </p:spTree>
  </p:cSld>
  <p:clrMapOvr>
    <a:masterClrMapping xmlns:a="http://schemas.openxmlformats.org/drawingml/2006/main"/>
  </p:clrMapOvr>
</p:sld>
</file>