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63c76e553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c71dfb35547c5"/>
  </p:sldMasterIdLst>
  <p:sldIdLst>
    <p:sldId xmlns:r="http://schemas.openxmlformats.org/officeDocument/2006/relationships" id="256" r:id="Rcf2e07e7ff024174"/>
    <p:sldId xmlns:r="http://schemas.openxmlformats.org/officeDocument/2006/relationships" id="257" r:id="R85864e45db044475"/>
    <p:sldId xmlns:r="http://schemas.openxmlformats.org/officeDocument/2006/relationships" id="258" r:id="R23fa6719c9ac4d25"/>
    <p:sldId xmlns:r="http://schemas.openxmlformats.org/officeDocument/2006/relationships" id="259" r:id="R3705f511517c4714"/>
    <p:sldId xmlns:r="http://schemas.openxmlformats.org/officeDocument/2006/relationships" id="260" r:id="R95d705d11ae341c8"/>
    <p:sldId xmlns:r="http://schemas.openxmlformats.org/officeDocument/2006/relationships" id="261" r:id="R0e3e0b048d984aaf"/>
    <p:sldId xmlns:r="http://schemas.openxmlformats.org/officeDocument/2006/relationships" id="262" r:id="R0255ba9c12fd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c71dfb35547c5" /><Relationship Type="http://schemas.openxmlformats.org/officeDocument/2006/relationships/slide" Target="/ppt/slides/slide1.xml" Id="Rcf2e07e7ff024174" /><Relationship Type="http://schemas.openxmlformats.org/officeDocument/2006/relationships/slide" Target="/ppt/slides/slide2.xml" Id="R85864e45db044475" /><Relationship Type="http://schemas.openxmlformats.org/officeDocument/2006/relationships/slide" Target="/ppt/slides/slide3.xml" Id="R23fa6719c9ac4d25" /><Relationship Type="http://schemas.openxmlformats.org/officeDocument/2006/relationships/slide" Target="/ppt/slides/slide4.xml" Id="R3705f511517c4714" /><Relationship Type="http://schemas.openxmlformats.org/officeDocument/2006/relationships/slide" Target="/ppt/slides/slide5.xml" Id="R95d705d11ae341c8" /><Relationship Type="http://schemas.openxmlformats.org/officeDocument/2006/relationships/slide" Target="/ppt/slides/slide6.xml" Id="R0e3e0b048d984aaf" /><Relationship Type="http://schemas.openxmlformats.org/officeDocument/2006/relationships/slide" Target="/ppt/slides/slide7.xml" Id="R0255ba9c12fd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4537e383e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4711a16d9402b" /><Relationship Type="http://schemas.openxmlformats.org/officeDocument/2006/relationships/theme" Target="/ppt/slideMasters/theme/theme1.xml" Id="R5c738ffb23e4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4711a16d9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4488ee67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3bde34c8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835d112d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2022d936b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a10133f94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74e7a385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39e4d5ef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MORTEN LIMA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www.consis.no/sandnes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