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0a6490831b43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6c5ff091a427d"/>
  </p:sldMasterIdLst>
  <p:sldIdLst>
    <p:sldId xmlns:r="http://schemas.openxmlformats.org/officeDocument/2006/relationships" id="256" r:id="R785df0957566484f"/>
    <p:sldId xmlns:r="http://schemas.openxmlformats.org/officeDocument/2006/relationships" id="257" r:id="Ra29946806d8546bc"/>
    <p:sldId xmlns:r="http://schemas.openxmlformats.org/officeDocument/2006/relationships" id="258" r:id="Rac6b7fb584014ba8"/>
    <p:sldId xmlns:r="http://schemas.openxmlformats.org/officeDocument/2006/relationships" id="259" r:id="Rd35d716e0e404b81"/>
    <p:sldId xmlns:r="http://schemas.openxmlformats.org/officeDocument/2006/relationships" id="260" r:id="Rcb77b9a70e3c4a17"/>
    <p:sldId xmlns:r="http://schemas.openxmlformats.org/officeDocument/2006/relationships" id="261" r:id="Rc1b75836ab264c98"/>
    <p:sldId xmlns:r="http://schemas.openxmlformats.org/officeDocument/2006/relationships" id="262" r:id="R6342ebd49b1844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6c5ff091a427d" /><Relationship Type="http://schemas.openxmlformats.org/officeDocument/2006/relationships/slide" Target="/ppt/slides/slide1.xml" Id="R785df0957566484f" /><Relationship Type="http://schemas.openxmlformats.org/officeDocument/2006/relationships/slide" Target="/ppt/slides/slide2.xml" Id="Ra29946806d8546bc" /><Relationship Type="http://schemas.openxmlformats.org/officeDocument/2006/relationships/slide" Target="/ppt/slides/slide3.xml" Id="Rac6b7fb584014ba8" /><Relationship Type="http://schemas.openxmlformats.org/officeDocument/2006/relationships/slide" Target="/ppt/slides/slide4.xml" Id="Rd35d716e0e404b81" /><Relationship Type="http://schemas.openxmlformats.org/officeDocument/2006/relationships/slide" Target="/ppt/slides/slide5.xml" Id="Rcb77b9a70e3c4a17" /><Relationship Type="http://schemas.openxmlformats.org/officeDocument/2006/relationships/slide" Target="/ppt/slides/slide6.xml" Id="Rc1b75836ab264c98" /><Relationship Type="http://schemas.openxmlformats.org/officeDocument/2006/relationships/slide" Target="/ppt/slides/slide7.xml" Id="R6342ebd49b1844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2da8b169240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eacdebe4641bd" /><Relationship Type="http://schemas.openxmlformats.org/officeDocument/2006/relationships/theme" Target="/ppt/slideMasters/theme/theme1.xml" Id="R82b8477bba284e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9eacdebe4641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39e00c6f342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673d186eb43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067f33d434f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ff83ce95945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eec7c932a46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958064d7841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af2618ba049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VARUA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VARUA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7 326 985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7 376 461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JOHAN MANDAL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976 878 337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