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2dfc28073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26158147c4c2e"/>
  </p:sldMasterIdLst>
  <p:sldIdLst>
    <p:sldId xmlns:r="http://schemas.openxmlformats.org/officeDocument/2006/relationships" id="256" r:id="R46450e72cfd34402"/>
    <p:sldId xmlns:r="http://schemas.openxmlformats.org/officeDocument/2006/relationships" id="257" r:id="R0995fb0a0b5141ee"/>
    <p:sldId xmlns:r="http://schemas.openxmlformats.org/officeDocument/2006/relationships" id="258" r:id="R4a36c7998cb54542"/>
    <p:sldId xmlns:r="http://schemas.openxmlformats.org/officeDocument/2006/relationships" id="259" r:id="Rcf7080ae36b24731"/>
    <p:sldId xmlns:r="http://schemas.openxmlformats.org/officeDocument/2006/relationships" id="260" r:id="R53c2148b4b314ca1"/>
    <p:sldId xmlns:r="http://schemas.openxmlformats.org/officeDocument/2006/relationships" id="261" r:id="Rda372868d6c34fe9"/>
    <p:sldId xmlns:r="http://schemas.openxmlformats.org/officeDocument/2006/relationships" id="262" r:id="R5b708d8670b2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26158147c4c2e" /><Relationship Type="http://schemas.openxmlformats.org/officeDocument/2006/relationships/slide" Target="/ppt/slides/slide1.xml" Id="R46450e72cfd34402" /><Relationship Type="http://schemas.openxmlformats.org/officeDocument/2006/relationships/slide" Target="/ppt/slides/slide2.xml" Id="R0995fb0a0b5141ee" /><Relationship Type="http://schemas.openxmlformats.org/officeDocument/2006/relationships/slide" Target="/ppt/slides/slide3.xml" Id="R4a36c7998cb54542" /><Relationship Type="http://schemas.openxmlformats.org/officeDocument/2006/relationships/slide" Target="/ppt/slides/slide4.xml" Id="Rcf7080ae36b24731" /><Relationship Type="http://schemas.openxmlformats.org/officeDocument/2006/relationships/slide" Target="/ppt/slides/slide5.xml" Id="R53c2148b4b314ca1" /><Relationship Type="http://schemas.openxmlformats.org/officeDocument/2006/relationships/slide" Target="/ppt/slides/slide6.xml" Id="Rda372868d6c34fe9" /><Relationship Type="http://schemas.openxmlformats.org/officeDocument/2006/relationships/slide" Target="/ppt/slides/slide7.xml" Id="R5b708d8670b2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a84834364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4b674947d4110" /><Relationship Type="http://schemas.openxmlformats.org/officeDocument/2006/relationships/theme" Target="/ppt/slideMasters/theme/theme1.xml" Id="Rc1e8ea2d31d5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44b674947d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ac7d66967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9d6ccc73f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86042ba17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df45914948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9ce24e56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6543959d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62cb59cc7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JESSHEIM 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JESSHEIM 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63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post@tema.as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JESSHEIM  AS</a:t>
            </a:r>
          </a:p>
        </p:txBody>
      </p:sp>
    </p:spTree>
  </p:cSld>
  <p:clrMapOvr>
    <a:masterClrMapping xmlns:a="http://schemas.openxmlformats.org/drawingml/2006/main"/>
  </p:clrMapOvr>
</p:sld>
</file>