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de1504ea0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42f6713004de0"/>
  </p:sldMasterIdLst>
  <p:sldIdLst>
    <p:sldId xmlns:r="http://schemas.openxmlformats.org/officeDocument/2006/relationships" id="256" r:id="R4a7d39693e6f42c4"/>
    <p:sldId xmlns:r="http://schemas.openxmlformats.org/officeDocument/2006/relationships" id="257" r:id="Rb8e7fe3d75c34974"/>
    <p:sldId xmlns:r="http://schemas.openxmlformats.org/officeDocument/2006/relationships" id="258" r:id="R68a7961acccb4a85"/>
    <p:sldId xmlns:r="http://schemas.openxmlformats.org/officeDocument/2006/relationships" id="259" r:id="Rc0a513181f874cc9"/>
    <p:sldId xmlns:r="http://schemas.openxmlformats.org/officeDocument/2006/relationships" id="260" r:id="R4075ea930d0e4bc7"/>
    <p:sldId xmlns:r="http://schemas.openxmlformats.org/officeDocument/2006/relationships" id="261" r:id="R8e21fdabc126464b"/>
    <p:sldId xmlns:r="http://schemas.openxmlformats.org/officeDocument/2006/relationships" id="262" r:id="R8e4b2b6a3cd3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42f6713004de0" /><Relationship Type="http://schemas.openxmlformats.org/officeDocument/2006/relationships/slide" Target="/ppt/slides/slide1.xml" Id="R4a7d39693e6f42c4" /><Relationship Type="http://schemas.openxmlformats.org/officeDocument/2006/relationships/slide" Target="/ppt/slides/slide2.xml" Id="Rb8e7fe3d75c34974" /><Relationship Type="http://schemas.openxmlformats.org/officeDocument/2006/relationships/slide" Target="/ppt/slides/slide3.xml" Id="R68a7961acccb4a85" /><Relationship Type="http://schemas.openxmlformats.org/officeDocument/2006/relationships/slide" Target="/ppt/slides/slide4.xml" Id="Rc0a513181f874cc9" /><Relationship Type="http://schemas.openxmlformats.org/officeDocument/2006/relationships/slide" Target="/ppt/slides/slide5.xml" Id="R4075ea930d0e4bc7" /><Relationship Type="http://schemas.openxmlformats.org/officeDocument/2006/relationships/slide" Target="/ppt/slides/slide6.xml" Id="R8e21fdabc126464b" /><Relationship Type="http://schemas.openxmlformats.org/officeDocument/2006/relationships/slide" Target="/ppt/slides/slide7.xml" Id="R8e4b2b6a3cd3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2a61c820d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4d870a964753" /><Relationship Type="http://schemas.openxmlformats.org/officeDocument/2006/relationships/theme" Target="/ppt/slideMasters/theme/theme1.xml" Id="R2891154b1bd3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d4d870a96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583ec574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ca76841b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1cb833c0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1a6f7ab0c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6cf7bfa1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30240e0d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0f808d80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ØRVIK HOLDING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22 192 719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22 207 914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GUNNENG ØRVIK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 GUNNENG ØRVIK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1871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26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