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ce313ffcc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00f2a6d2e4b54"/>
  </p:sldMasterIdLst>
  <p:sldIdLst>
    <p:sldId xmlns:r="http://schemas.openxmlformats.org/officeDocument/2006/relationships" id="256" r:id="Rcb05ef8a3ba14287"/>
    <p:sldId xmlns:r="http://schemas.openxmlformats.org/officeDocument/2006/relationships" id="257" r:id="R21d6b36801104b88"/>
    <p:sldId xmlns:r="http://schemas.openxmlformats.org/officeDocument/2006/relationships" id="258" r:id="R0ccf7cdadcf848b3"/>
    <p:sldId xmlns:r="http://schemas.openxmlformats.org/officeDocument/2006/relationships" id="259" r:id="R06911f1fac604133"/>
    <p:sldId xmlns:r="http://schemas.openxmlformats.org/officeDocument/2006/relationships" id="260" r:id="Re1825368c3ea4e71"/>
    <p:sldId xmlns:r="http://schemas.openxmlformats.org/officeDocument/2006/relationships" id="261" r:id="Rb3a997f2afe8427c"/>
    <p:sldId xmlns:r="http://schemas.openxmlformats.org/officeDocument/2006/relationships" id="262" r:id="R80e1e3e18f88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00f2a6d2e4b54" /><Relationship Type="http://schemas.openxmlformats.org/officeDocument/2006/relationships/slide" Target="/ppt/slides/slide1.xml" Id="Rcb05ef8a3ba14287" /><Relationship Type="http://schemas.openxmlformats.org/officeDocument/2006/relationships/slide" Target="/ppt/slides/slide2.xml" Id="R21d6b36801104b88" /><Relationship Type="http://schemas.openxmlformats.org/officeDocument/2006/relationships/slide" Target="/ppt/slides/slide3.xml" Id="R0ccf7cdadcf848b3" /><Relationship Type="http://schemas.openxmlformats.org/officeDocument/2006/relationships/slide" Target="/ppt/slides/slide4.xml" Id="R06911f1fac604133" /><Relationship Type="http://schemas.openxmlformats.org/officeDocument/2006/relationships/slide" Target="/ppt/slides/slide5.xml" Id="Re1825368c3ea4e71" /><Relationship Type="http://schemas.openxmlformats.org/officeDocument/2006/relationships/slide" Target="/ppt/slides/slide6.xml" Id="Rb3a997f2afe8427c" /><Relationship Type="http://schemas.openxmlformats.org/officeDocument/2006/relationships/slide" Target="/ppt/slides/slide7.xml" Id="R80e1e3e18f88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9f636579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c32605c1749ce" /><Relationship Type="http://schemas.openxmlformats.org/officeDocument/2006/relationships/theme" Target="/ppt/slideMasters/theme/theme1.xml" Id="R205cf0c273e6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c32605c17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8f61d6e2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2dd98936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1e2f17ac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b980f1ba0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a46d1664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1131c666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8e1f60fe43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−3 957 683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70 699 274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39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MAKO-INVEST AS</a:t>
            </a:r>
          </a:p>
        </p:txBody>
      </p:sp>
    </p:spTree>
  </p:cSld>
  <p:clrMapOvr>
    <a:masterClrMapping xmlns:a="http://schemas.openxmlformats.org/drawingml/2006/main"/>
  </p:clrMapOvr>
</p:sld>
</file>