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e3dbf9ab7c42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b91da601348ad"/>
  </p:sldMasterIdLst>
  <p:sldIdLst>
    <p:sldId xmlns:r="http://schemas.openxmlformats.org/officeDocument/2006/relationships" id="256" r:id="R33b8b4b2b0ed499f"/>
    <p:sldId xmlns:r="http://schemas.openxmlformats.org/officeDocument/2006/relationships" id="257" r:id="Rd3749af26b1d40eb"/>
    <p:sldId xmlns:r="http://schemas.openxmlformats.org/officeDocument/2006/relationships" id="258" r:id="R76a3df67a4b64f7b"/>
    <p:sldId xmlns:r="http://schemas.openxmlformats.org/officeDocument/2006/relationships" id="259" r:id="R17e7c69fabad49a1"/>
    <p:sldId xmlns:r="http://schemas.openxmlformats.org/officeDocument/2006/relationships" id="260" r:id="Ra12af04bbc8441b1"/>
    <p:sldId xmlns:r="http://schemas.openxmlformats.org/officeDocument/2006/relationships" id="261" r:id="R43f9340fe0554132"/>
    <p:sldId xmlns:r="http://schemas.openxmlformats.org/officeDocument/2006/relationships" id="262" r:id="R4ab20df10fae46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b91da601348ad" /><Relationship Type="http://schemas.openxmlformats.org/officeDocument/2006/relationships/slide" Target="/ppt/slides/slide1.xml" Id="R33b8b4b2b0ed499f" /><Relationship Type="http://schemas.openxmlformats.org/officeDocument/2006/relationships/slide" Target="/ppt/slides/slide2.xml" Id="Rd3749af26b1d40eb" /><Relationship Type="http://schemas.openxmlformats.org/officeDocument/2006/relationships/slide" Target="/ppt/slides/slide3.xml" Id="R76a3df67a4b64f7b" /><Relationship Type="http://schemas.openxmlformats.org/officeDocument/2006/relationships/slide" Target="/ppt/slides/slide4.xml" Id="R17e7c69fabad49a1" /><Relationship Type="http://schemas.openxmlformats.org/officeDocument/2006/relationships/slide" Target="/ppt/slides/slide5.xml" Id="Ra12af04bbc8441b1" /><Relationship Type="http://schemas.openxmlformats.org/officeDocument/2006/relationships/slide" Target="/ppt/slides/slide6.xml" Id="R43f9340fe0554132" /><Relationship Type="http://schemas.openxmlformats.org/officeDocument/2006/relationships/slide" Target="/ppt/slides/slide7.xml" Id="R4ab20df10fae46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986ec0df4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158bdfb1a4743" /><Relationship Type="http://schemas.openxmlformats.org/officeDocument/2006/relationships/theme" Target="/ppt/slideMasters/theme/theme1.xml" Id="Re817c964895747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a158bdfb1a47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9e13e5304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52fc8bb45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c1fe6f8844e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22567aae54b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9335f04b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c81197a6b4c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10eafd5294d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LØVLI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6 389 368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31 184 021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31 462 168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LIEN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LIEN ENDRESTØL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LIEN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Halmrasts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70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976 933 419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