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fdac2d6f4848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2c32849883419a"/>
  </p:sldMasterIdLst>
  <p:sldIdLst>
    <p:sldId xmlns:r="http://schemas.openxmlformats.org/officeDocument/2006/relationships" id="256" r:id="R2185d441b7f84c22"/>
    <p:sldId xmlns:r="http://schemas.openxmlformats.org/officeDocument/2006/relationships" id="257" r:id="R52de28a3e8314844"/>
    <p:sldId xmlns:r="http://schemas.openxmlformats.org/officeDocument/2006/relationships" id="258" r:id="Rc201c3612d9f40de"/>
    <p:sldId xmlns:r="http://schemas.openxmlformats.org/officeDocument/2006/relationships" id="259" r:id="R3dc234c8fda94e6a"/>
    <p:sldId xmlns:r="http://schemas.openxmlformats.org/officeDocument/2006/relationships" id="260" r:id="Rfc086adc06b54680"/>
    <p:sldId xmlns:r="http://schemas.openxmlformats.org/officeDocument/2006/relationships" id="261" r:id="Rd802d8de99034225"/>
    <p:sldId xmlns:r="http://schemas.openxmlformats.org/officeDocument/2006/relationships" id="262" r:id="R594c06e481f44f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2c32849883419a" /><Relationship Type="http://schemas.openxmlformats.org/officeDocument/2006/relationships/slide" Target="/ppt/slides/slide1.xml" Id="R2185d441b7f84c22" /><Relationship Type="http://schemas.openxmlformats.org/officeDocument/2006/relationships/slide" Target="/ppt/slides/slide2.xml" Id="R52de28a3e8314844" /><Relationship Type="http://schemas.openxmlformats.org/officeDocument/2006/relationships/slide" Target="/ppt/slides/slide3.xml" Id="Rc201c3612d9f40de" /><Relationship Type="http://schemas.openxmlformats.org/officeDocument/2006/relationships/slide" Target="/ppt/slides/slide4.xml" Id="R3dc234c8fda94e6a" /><Relationship Type="http://schemas.openxmlformats.org/officeDocument/2006/relationships/slide" Target="/ppt/slides/slide5.xml" Id="Rfc086adc06b54680" /><Relationship Type="http://schemas.openxmlformats.org/officeDocument/2006/relationships/slide" Target="/ppt/slides/slide6.xml" Id="Rd802d8de99034225" /><Relationship Type="http://schemas.openxmlformats.org/officeDocument/2006/relationships/slide" Target="/ppt/slides/slide7.xml" Id="R594c06e481f44f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fc234ac38444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e1b5bbb7c474d" /><Relationship Type="http://schemas.openxmlformats.org/officeDocument/2006/relationships/theme" Target="/ppt/slideMasters/theme/theme1.xml" Id="Rb561b421875240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ce1b5bbb7c47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46c6d25e647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6d8bb2b194c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db2d29add4d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cabb9e50243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def90534a40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5523c653242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d0b0ebabe4b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STENSETH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STENSETH MAT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193 750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142 709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338 009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6 885 126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7 043 642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LUDVIGSEN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Ludvigsen, Sommerfrydveien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976 947 894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MAT AS</a:t>
            </a:r>
          </a:p>
        </p:txBody>
      </p:sp>
    </p:spTree>
  </p:cSld>
  <p:clrMapOvr>
    <a:masterClrMapping xmlns:a="http://schemas.openxmlformats.org/drawingml/2006/main"/>
  </p:clrMapOvr>
</p:sld>
</file>