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b1011bed6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76008cdc44055"/>
  </p:sldMasterIdLst>
  <p:sldIdLst>
    <p:sldId xmlns:r="http://schemas.openxmlformats.org/officeDocument/2006/relationships" id="256" r:id="R839c4680d84a416f"/>
    <p:sldId xmlns:r="http://schemas.openxmlformats.org/officeDocument/2006/relationships" id="257" r:id="Reb20969967b0477d"/>
    <p:sldId xmlns:r="http://schemas.openxmlformats.org/officeDocument/2006/relationships" id="258" r:id="R88dbc89fbdb148b0"/>
    <p:sldId xmlns:r="http://schemas.openxmlformats.org/officeDocument/2006/relationships" id="259" r:id="R754da239bd7d460b"/>
    <p:sldId xmlns:r="http://schemas.openxmlformats.org/officeDocument/2006/relationships" id="260" r:id="R3fa8c45466b04055"/>
    <p:sldId xmlns:r="http://schemas.openxmlformats.org/officeDocument/2006/relationships" id="261" r:id="R06fec46d6dd54cff"/>
    <p:sldId xmlns:r="http://schemas.openxmlformats.org/officeDocument/2006/relationships" id="262" r:id="R9a20ff95beea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76008cdc44055" /><Relationship Type="http://schemas.openxmlformats.org/officeDocument/2006/relationships/slide" Target="/ppt/slides/slide1.xml" Id="R839c4680d84a416f" /><Relationship Type="http://schemas.openxmlformats.org/officeDocument/2006/relationships/slide" Target="/ppt/slides/slide2.xml" Id="Reb20969967b0477d" /><Relationship Type="http://schemas.openxmlformats.org/officeDocument/2006/relationships/slide" Target="/ppt/slides/slide3.xml" Id="R88dbc89fbdb148b0" /><Relationship Type="http://schemas.openxmlformats.org/officeDocument/2006/relationships/slide" Target="/ppt/slides/slide4.xml" Id="R754da239bd7d460b" /><Relationship Type="http://schemas.openxmlformats.org/officeDocument/2006/relationships/slide" Target="/ppt/slides/slide5.xml" Id="R3fa8c45466b04055" /><Relationship Type="http://schemas.openxmlformats.org/officeDocument/2006/relationships/slide" Target="/ppt/slides/slide6.xml" Id="R06fec46d6dd54cff" /><Relationship Type="http://schemas.openxmlformats.org/officeDocument/2006/relationships/slide" Target="/ppt/slides/slide7.xml" Id="R9a20ff95beea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d03662d7f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c1fcf9c54f9c" /><Relationship Type="http://schemas.openxmlformats.org/officeDocument/2006/relationships/theme" Target="/ppt/slideMasters/theme/theme1.xml" Id="R9b9e2a17a85f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dc1fcf9c5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063c5b2f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91d793f2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ce4889bb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3276ee66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1063ca0a2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f8edb8ff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38bc65d4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CAPESE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22 947 503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24 682 278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REINERT STORDRANGE  –  89,8 %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BANG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BANG STORDRANGE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BANG STORDRANGE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BANG STORDRANGE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Vesthellinga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95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976 950 151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