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7cf548891849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a1a9dba1bc4d67"/>
  </p:sldMasterIdLst>
  <p:sldIdLst>
    <p:sldId xmlns:r="http://schemas.openxmlformats.org/officeDocument/2006/relationships" id="256" r:id="R5c6181f16d1643d4"/>
    <p:sldId xmlns:r="http://schemas.openxmlformats.org/officeDocument/2006/relationships" id="257" r:id="Ra2522da4d3d54919"/>
    <p:sldId xmlns:r="http://schemas.openxmlformats.org/officeDocument/2006/relationships" id="258" r:id="R561b91f14fba4423"/>
    <p:sldId xmlns:r="http://schemas.openxmlformats.org/officeDocument/2006/relationships" id="259" r:id="R23f40ddf3820462d"/>
    <p:sldId xmlns:r="http://schemas.openxmlformats.org/officeDocument/2006/relationships" id="260" r:id="R8acc8179998d45a1"/>
    <p:sldId xmlns:r="http://schemas.openxmlformats.org/officeDocument/2006/relationships" id="261" r:id="Rc56ca1f04dea4175"/>
    <p:sldId xmlns:r="http://schemas.openxmlformats.org/officeDocument/2006/relationships" id="262" r:id="Ra561c03d719643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a1a9dba1bc4d67" /><Relationship Type="http://schemas.openxmlformats.org/officeDocument/2006/relationships/slide" Target="/ppt/slides/slide1.xml" Id="R5c6181f16d1643d4" /><Relationship Type="http://schemas.openxmlformats.org/officeDocument/2006/relationships/slide" Target="/ppt/slides/slide2.xml" Id="Ra2522da4d3d54919" /><Relationship Type="http://schemas.openxmlformats.org/officeDocument/2006/relationships/slide" Target="/ppt/slides/slide3.xml" Id="R561b91f14fba4423" /><Relationship Type="http://schemas.openxmlformats.org/officeDocument/2006/relationships/slide" Target="/ppt/slides/slide4.xml" Id="R23f40ddf3820462d" /><Relationship Type="http://schemas.openxmlformats.org/officeDocument/2006/relationships/slide" Target="/ppt/slides/slide5.xml" Id="R8acc8179998d45a1" /><Relationship Type="http://schemas.openxmlformats.org/officeDocument/2006/relationships/slide" Target="/ppt/slides/slide6.xml" Id="Rc56ca1f04dea4175" /><Relationship Type="http://schemas.openxmlformats.org/officeDocument/2006/relationships/slide" Target="/ppt/slides/slide7.xml" Id="Ra561c03d719643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15061a33c841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4fac97956940c6" /><Relationship Type="http://schemas.openxmlformats.org/officeDocument/2006/relationships/theme" Target="/ppt/slideMasters/theme/theme1.xml" Id="R561dd55ec14f4d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4fac97956940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927c3deb6241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a50d465db14a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a2a14f1ddb4e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31b29b7c684e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3aef60537843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b5aed310ad45d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f35823d40148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JOHANNES NILSEN HANDLERI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NILSEN HANDLERI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JOHANNES NILSEN HANDLERI AS ble etablert [år] og holder til i Mehamn.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NILSEN HANDLERI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NILSEN HANDLERI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NILSEN HANDLERI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9 446 822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930 346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392 927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120 729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7 045 231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NILSEN HANDLERI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NORA MARIE TAGESDATTER FAGERHEIM  –  34,0 %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NILSEN HANDLERI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Værveien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9770 Mehamn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976 969 421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NILSEN HANDLERI AS</a:t>
            </a:r>
          </a:p>
        </p:txBody>
      </p:sp>
    </p:spTree>
  </p:cSld>
  <p:clrMapOvr>
    <a:masterClrMapping xmlns:a="http://schemas.openxmlformats.org/drawingml/2006/main"/>
  </p:clrMapOvr>
</p:sld>
</file>